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81" r:id="rId13"/>
    <p:sldId id="271" r:id="rId14"/>
    <p:sldId id="310" r:id="rId15"/>
    <p:sldId id="272" r:id="rId16"/>
    <p:sldId id="273" r:id="rId17"/>
    <p:sldId id="305" r:id="rId18"/>
    <p:sldId id="274" r:id="rId19"/>
    <p:sldId id="298" r:id="rId20"/>
    <p:sldId id="301" r:id="rId21"/>
    <p:sldId id="302" r:id="rId22"/>
    <p:sldId id="304" r:id="rId23"/>
    <p:sldId id="306" r:id="rId24"/>
    <p:sldId id="308" r:id="rId25"/>
    <p:sldId id="285" r:id="rId26"/>
    <p:sldId id="287" r:id="rId27"/>
    <p:sldId id="289" r:id="rId28"/>
    <p:sldId id="291" r:id="rId29"/>
    <p:sldId id="292" r:id="rId30"/>
    <p:sldId id="299" r:id="rId31"/>
    <p:sldId id="295" r:id="rId32"/>
    <p:sldId id="297" r:id="rId33"/>
    <p:sldId id="275" r:id="rId34"/>
    <p:sldId id="277" r:id="rId35"/>
    <p:sldId id="279" r:id="rId36"/>
    <p:sldId id="280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1" autoAdjust="0"/>
    <p:restoredTop sz="94660"/>
  </p:normalViewPr>
  <p:slideViewPr>
    <p:cSldViewPr>
      <p:cViewPr>
        <p:scale>
          <a:sx n="72" d="100"/>
          <a:sy n="72" d="100"/>
        </p:scale>
        <p:origin x="-46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FBF7-C477-425A-A160-5F0A938BE0D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0D86C-7C36-4075-9F6C-7C514BE69429}">
      <dgm:prSet phldrT="[Text]"/>
      <dgm:spPr/>
      <dgm:t>
        <a:bodyPr/>
        <a:lstStyle/>
        <a:p>
          <a:r>
            <a:rPr lang="en-US" dirty="0" smtClean="0"/>
            <a:t>Rectifiers</a:t>
          </a:r>
          <a:endParaRPr lang="en-US" dirty="0"/>
        </a:p>
      </dgm:t>
    </dgm:pt>
    <dgm:pt modelId="{D15EA0A3-E1B6-495C-A5C0-1EAFDE756766}" type="parTrans" cxnId="{CF557263-1708-44DF-832D-6538FD844947}">
      <dgm:prSet/>
      <dgm:spPr/>
      <dgm:t>
        <a:bodyPr/>
        <a:lstStyle/>
        <a:p>
          <a:endParaRPr lang="en-US"/>
        </a:p>
      </dgm:t>
    </dgm:pt>
    <dgm:pt modelId="{E617FE7A-7AA7-4776-A4F6-73BF44C04DC9}" type="sibTrans" cxnId="{CF557263-1708-44DF-832D-6538FD844947}">
      <dgm:prSet/>
      <dgm:spPr/>
      <dgm:t>
        <a:bodyPr/>
        <a:lstStyle/>
        <a:p>
          <a:endParaRPr lang="en-US"/>
        </a:p>
      </dgm:t>
    </dgm:pt>
    <dgm:pt modelId="{E01DCBC2-A1A3-44CF-8008-A669D087CD0F}">
      <dgm:prSet phldrT="[Text]"/>
      <dgm:spPr/>
      <dgm:t>
        <a:bodyPr/>
        <a:lstStyle/>
        <a:p>
          <a:r>
            <a:rPr lang="en-US" dirty="0" smtClean="0"/>
            <a:t>Power</a:t>
          </a:r>
        </a:p>
        <a:p>
          <a:r>
            <a:rPr lang="en-US" dirty="0" smtClean="0"/>
            <a:t>Diversion</a:t>
          </a:r>
          <a:endParaRPr lang="en-US" dirty="0"/>
        </a:p>
      </dgm:t>
    </dgm:pt>
    <dgm:pt modelId="{800CE229-9DD4-4361-8C66-3207D2E2E07B}" type="parTrans" cxnId="{40221A16-5D21-46F5-B605-75CFA5AAC6D8}">
      <dgm:prSet/>
      <dgm:spPr/>
      <dgm:t>
        <a:bodyPr/>
        <a:lstStyle/>
        <a:p>
          <a:endParaRPr lang="en-US"/>
        </a:p>
      </dgm:t>
    </dgm:pt>
    <dgm:pt modelId="{D4E9DBAD-3002-428E-8134-72928FD731DC}" type="sibTrans" cxnId="{40221A16-5D21-46F5-B605-75CFA5AAC6D8}">
      <dgm:prSet/>
      <dgm:spPr/>
      <dgm:t>
        <a:bodyPr/>
        <a:lstStyle/>
        <a:p>
          <a:endParaRPr lang="en-US"/>
        </a:p>
      </dgm:t>
    </dgm:pt>
    <dgm:pt modelId="{443C925B-D4D6-429E-BEF2-F380435CC637}">
      <dgm:prSet phldrT="[Text]"/>
      <dgm:spPr/>
      <dgm:t>
        <a:bodyPr/>
        <a:lstStyle/>
        <a:p>
          <a:r>
            <a:rPr lang="en-US" dirty="0" smtClean="0"/>
            <a:t>Charge</a:t>
          </a:r>
        </a:p>
        <a:p>
          <a:r>
            <a:rPr lang="en-US" dirty="0" smtClean="0"/>
            <a:t>Controller</a:t>
          </a:r>
          <a:endParaRPr lang="en-US" dirty="0"/>
        </a:p>
      </dgm:t>
    </dgm:pt>
    <dgm:pt modelId="{EB6EC64C-0939-4455-A595-7D13004408E6}" type="parTrans" cxnId="{ACE92710-DB46-443C-AA50-B12B1053CB99}">
      <dgm:prSet/>
      <dgm:spPr/>
      <dgm:t>
        <a:bodyPr/>
        <a:lstStyle/>
        <a:p>
          <a:endParaRPr lang="en-US"/>
        </a:p>
      </dgm:t>
    </dgm:pt>
    <dgm:pt modelId="{310A6FEF-5098-4DC8-BE50-386A1911FEC6}" type="sibTrans" cxnId="{ACE92710-DB46-443C-AA50-B12B1053CB99}">
      <dgm:prSet/>
      <dgm:spPr/>
      <dgm:t>
        <a:bodyPr/>
        <a:lstStyle/>
        <a:p>
          <a:endParaRPr lang="en-US"/>
        </a:p>
      </dgm:t>
    </dgm:pt>
    <dgm:pt modelId="{D71CC115-683B-4221-8571-5AAFCAC06AB9}">
      <dgm:prSet phldrT="[Text]"/>
      <dgm:spPr/>
      <dgm:t>
        <a:bodyPr/>
        <a:lstStyle/>
        <a:p>
          <a:r>
            <a:rPr lang="en-US" dirty="0" smtClean="0"/>
            <a:t>Microcontroller</a:t>
          </a:r>
        </a:p>
        <a:p>
          <a:r>
            <a:rPr lang="en-US" dirty="0" smtClean="0"/>
            <a:t>(MPPT, PWM)</a:t>
          </a:r>
          <a:endParaRPr lang="en-US" dirty="0"/>
        </a:p>
      </dgm:t>
    </dgm:pt>
    <dgm:pt modelId="{FF9268C8-847F-4D90-9C3E-C865C236F94E}" type="parTrans" cxnId="{74729A11-C289-465C-869F-830A876D5C19}">
      <dgm:prSet/>
      <dgm:spPr/>
      <dgm:t>
        <a:bodyPr/>
        <a:lstStyle/>
        <a:p>
          <a:endParaRPr lang="en-US"/>
        </a:p>
      </dgm:t>
    </dgm:pt>
    <dgm:pt modelId="{F9161BE5-15F3-42E6-8D7B-C342CA09C847}" type="sibTrans" cxnId="{74729A11-C289-465C-869F-830A876D5C19}">
      <dgm:prSet/>
      <dgm:spPr/>
      <dgm:t>
        <a:bodyPr/>
        <a:lstStyle/>
        <a:p>
          <a:endParaRPr lang="en-US"/>
        </a:p>
      </dgm:t>
    </dgm:pt>
    <dgm:pt modelId="{6447A0FA-0F8D-4219-A9C9-441DA57062F4}">
      <dgm:prSet phldrT="[Text]"/>
      <dgm:spPr/>
      <dgm:t>
        <a:bodyPr/>
        <a:lstStyle/>
        <a:p>
          <a:r>
            <a:rPr lang="en-US" dirty="0" smtClean="0"/>
            <a:t>Battery</a:t>
          </a:r>
        </a:p>
        <a:p>
          <a:r>
            <a:rPr lang="en-US" dirty="0" smtClean="0"/>
            <a:t>Bank</a:t>
          </a:r>
          <a:endParaRPr lang="en-US" dirty="0"/>
        </a:p>
      </dgm:t>
    </dgm:pt>
    <dgm:pt modelId="{5FD012EE-B024-458C-ACD5-76142276476B}" type="parTrans" cxnId="{10377899-FEB8-40D6-9542-3AED10456F94}">
      <dgm:prSet/>
      <dgm:spPr/>
      <dgm:t>
        <a:bodyPr/>
        <a:lstStyle/>
        <a:p>
          <a:endParaRPr lang="en-US"/>
        </a:p>
      </dgm:t>
    </dgm:pt>
    <dgm:pt modelId="{8BF7CA16-0CD4-4790-8AD1-E13BE7192D0C}" type="sibTrans" cxnId="{10377899-FEB8-40D6-9542-3AED10456F94}">
      <dgm:prSet/>
      <dgm:spPr/>
      <dgm:t>
        <a:bodyPr/>
        <a:lstStyle/>
        <a:p>
          <a:endParaRPr lang="en-US"/>
        </a:p>
      </dgm:t>
    </dgm:pt>
    <dgm:pt modelId="{307EB05C-8E12-4B8B-B12E-B01EBC18E30D}">
      <dgm:prSet phldrT="[Text]"/>
      <dgm:spPr/>
      <dgm:t>
        <a:bodyPr/>
        <a:lstStyle/>
        <a:p>
          <a:r>
            <a:rPr lang="en-US" dirty="0" smtClean="0"/>
            <a:t>LCD Display</a:t>
          </a:r>
          <a:endParaRPr lang="en-US" dirty="0"/>
        </a:p>
      </dgm:t>
    </dgm:pt>
    <dgm:pt modelId="{B5A18DB9-4730-4236-BB1F-F961B8E2AE8F}" type="parTrans" cxnId="{BBA844F4-F061-4F55-9516-C1DE4A8084F9}">
      <dgm:prSet/>
      <dgm:spPr/>
      <dgm:t>
        <a:bodyPr/>
        <a:lstStyle/>
        <a:p>
          <a:endParaRPr lang="en-US"/>
        </a:p>
      </dgm:t>
    </dgm:pt>
    <dgm:pt modelId="{4F2FE560-E51D-459C-A35B-01DD6F8526DA}" type="sibTrans" cxnId="{BBA844F4-F061-4F55-9516-C1DE4A8084F9}">
      <dgm:prSet/>
      <dgm:spPr/>
      <dgm:t>
        <a:bodyPr/>
        <a:lstStyle/>
        <a:p>
          <a:endParaRPr lang="en-US"/>
        </a:p>
      </dgm:t>
    </dgm:pt>
    <dgm:pt modelId="{12387E4B-38F7-461F-BF5F-138D28AF8F4E}">
      <dgm:prSet phldrT="[Text]"/>
      <dgm:spPr/>
      <dgm:t>
        <a:bodyPr/>
        <a:lstStyle/>
        <a:p>
          <a:r>
            <a:rPr lang="en-US" dirty="0" smtClean="0"/>
            <a:t>Microcontroller (Data Logging)</a:t>
          </a:r>
          <a:endParaRPr lang="en-US" dirty="0"/>
        </a:p>
      </dgm:t>
    </dgm:pt>
    <dgm:pt modelId="{6B2D993C-072E-4E1B-B2FD-F6CAE6E12A82}" type="parTrans" cxnId="{D89F7BD4-BAA9-4B8D-B748-8DE28BF8EEE3}">
      <dgm:prSet/>
      <dgm:spPr/>
      <dgm:t>
        <a:bodyPr/>
        <a:lstStyle/>
        <a:p>
          <a:endParaRPr lang="en-US"/>
        </a:p>
      </dgm:t>
    </dgm:pt>
    <dgm:pt modelId="{0FA8E4F4-E444-421D-B825-52F5262F7F9F}" type="sibTrans" cxnId="{D89F7BD4-BAA9-4B8D-B748-8DE28BF8EEE3}">
      <dgm:prSet/>
      <dgm:spPr/>
      <dgm:t>
        <a:bodyPr/>
        <a:lstStyle/>
        <a:p>
          <a:endParaRPr lang="en-US"/>
        </a:p>
      </dgm:t>
    </dgm:pt>
    <dgm:pt modelId="{A9EF8E66-ACA9-4309-AF17-D0C8A071A8CE}">
      <dgm:prSet phldrT="[Text]"/>
      <dgm:spPr/>
      <dgm:t>
        <a:bodyPr/>
        <a:lstStyle/>
        <a:p>
          <a:r>
            <a:rPr lang="en-US" dirty="0" smtClean="0"/>
            <a:t>Sensors</a:t>
          </a:r>
          <a:endParaRPr lang="en-US" dirty="0"/>
        </a:p>
      </dgm:t>
    </dgm:pt>
    <dgm:pt modelId="{13C809FA-D7EB-44AF-BE3E-04523CF67B2B}" type="parTrans" cxnId="{C36A69E1-332F-43B7-A260-DB0B3A2B3F02}">
      <dgm:prSet/>
      <dgm:spPr/>
      <dgm:t>
        <a:bodyPr/>
        <a:lstStyle/>
        <a:p>
          <a:endParaRPr lang="en-US"/>
        </a:p>
      </dgm:t>
    </dgm:pt>
    <dgm:pt modelId="{3CE00254-A592-4A0E-A69E-C3F09921586F}" type="sibTrans" cxnId="{C36A69E1-332F-43B7-A260-DB0B3A2B3F02}">
      <dgm:prSet/>
      <dgm:spPr/>
      <dgm:t>
        <a:bodyPr/>
        <a:lstStyle/>
        <a:p>
          <a:endParaRPr lang="en-US"/>
        </a:p>
      </dgm:t>
    </dgm:pt>
    <dgm:pt modelId="{572CF15D-CBE2-4243-AC0B-52D81387965E}">
      <dgm:prSet phldrT="[Text]"/>
      <dgm:spPr/>
      <dgm:t>
        <a:bodyPr/>
        <a:lstStyle/>
        <a:p>
          <a:r>
            <a:rPr lang="en-US" dirty="0" smtClean="0"/>
            <a:t>SD Card Output</a:t>
          </a:r>
          <a:endParaRPr lang="en-US" dirty="0"/>
        </a:p>
      </dgm:t>
    </dgm:pt>
    <dgm:pt modelId="{CA0990EE-3A6A-4C40-A549-DFCA9B35575D}" type="parTrans" cxnId="{A8BAB9D0-BBF3-4876-A232-55538B8DBA59}">
      <dgm:prSet/>
      <dgm:spPr/>
      <dgm:t>
        <a:bodyPr/>
        <a:lstStyle/>
        <a:p>
          <a:endParaRPr lang="en-US"/>
        </a:p>
      </dgm:t>
    </dgm:pt>
    <dgm:pt modelId="{E255307E-4F35-4479-A02D-222D217C3781}" type="sibTrans" cxnId="{A8BAB9D0-BBF3-4876-A232-55538B8DBA59}">
      <dgm:prSet/>
      <dgm:spPr/>
      <dgm:t>
        <a:bodyPr/>
        <a:lstStyle/>
        <a:p>
          <a:endParaRPr lang="en-US"/>
        </a:p>
      </dgm:t>
    </dgm:pt>
    <dgm:pt modelId="{B25A8290-3955-459B-84C6-FCA451A73DD4}" type="pres">
      <dgm:prSet presAssocID="{2AF8FBF7-C477-425A-A160-5F0A938BE0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E667AA-E1CC-4E24-9AEE-21AEFB826DA2}" type="pres">
      <dgm:prSet presAssocID="{5070D86C-7C36-4075-9F6C-7C514BE69429}" presName="node" presStyleLbl="node1" presStyleIdx="0" presStyleCnt="9" custScaleX="23301" custScaleY="19417" custLinFactNeighborX="32789" custLinFactNeighborY="-30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611F1-E768-4D04-A50C-77C4CC2A2C17}" type="pres">
      <dgm:prSet presAssocID="{E617FE7A-7AA7-4776-A4F6-73BF44C04DC9}" presName="sibTrans" presStyleCnt="0"/>
      <dgm:spPr/>
    </dgm:pt>
    <dgm:pt modelId="{D522444C-36CD-4493-98CF-D44E0FFB2D7C}" type="pres">
      <dgm:prSet presAssocID="{E01DCBC2-A1A3-44CF-8008-A669D087CD0F}" presName="node" presStyleLbl="node1" presStyleIdx="1" presStyleCnt="9" custScaleX="23301" custScaleY="19417" custLinFactNeighborX="-36998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0D96-6C65-4A3C-8A9A-AC0EAD2FD15C}" type="pres">
      <dgm:prSet presAssocID="{D4E9DBAD-3002-428E-8134-72928FD731DC}" presName="sibTrans" presStyleCnt="0"/>
      <dgm:spPr/>
    </dgm:pt>
    <dgm:pt modelId="{83BDF3DA-443D-4D7C-932E-9FB5CEADA2FC}" type="pres">
      <dgm:prSet presAssocID="{443C925B-D4D6-429E-BEF2-F380435CC637}" presName="node" presStyleLbl="node1" presStyleIdx="2" presStyleCnt="9" custScaleX="23301" custScaleY="19417" custLinFactNeighborX="-33813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29804-1092-4005-B6F5-63F547FC8FB3}" type="pres">
      <dgm:prSet presAssocID="{310A6FEF-5098-4DC8-BE50-386A1911FEC6}" presName="sibTrans" presStyleCnt="0"/>
      <dgm:spPr/>
    </dgm:pt>
    <dgm:pt modelId="{C70EA996-AD36-4616-9DD8-18630C0DE146}" type="pres">
      <dgm:prSet presAssocID="{D71CC115-683B-4221-8571-5AAFCAC06AB9}" presName="node" presStyleLbl="node1" presStyleIdx="3" presStyleCnt="9" custScaleX="23301" custScaleY="19417" custLinFactNeighborX="67924" custLinFactNeighborY="-30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64B74-F752-4155-ACC1-BD358AD2E7D7}" type="pres">
      <dgm:prSet presAssocID="{F9161BE5-15F3-42E6-8D7B-C342CA09C847}" presName="sibTrans" presStyleCnt="0"/>
      <dgm:spPr/>
    </dgm:pt>
    <dgm:pt modelId="{D89C7DEE-19E6-425E-815F-D9E4EA27DE2D}" type="pres">
      <dgm:prSet presAssocID="{6447A0FA-0F8D-4219-A9C9-441DA57062F4}" presName="node" presStyleLbl="node1" presStyleIdx="4" presStyleCnt="9" custScaleX="23301" custScaleY="19417" custLinFactNeighborX="-512" custLinFactNeighborY="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B1F01-40BC-41F4-935B-52E651274B48}" type="pres">
      <dgm:prSet presAssocID="{8BF7CA16-0CD4-4790-8AD1-E13BE7192D0C}" presName="sibTrans" presStyleCnt="0"/>
      <dgm:spPr/>
    </dgm:pt>
    <dgm:pt modelId="{E344AC08-87ED-42EF-802A-F386E3C48621}" type="pres">
      <dgm:prSet presAssocID="{307EB05C-8E12-4B8B-B12E-B01EBC18E30D}" presName="node" presStyleLbl="node1" presStyleIdx="5" presStyleCnt="9" custScaleX="23301" custScaleY="19417" custLinFactNeighborX="-70299" custLinFactNeighborY="3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BEF8-191B-4E53-BDC9-6A201AE722B2}" type="pres">
      <dgm:prSet presAssocID="{4F2FE560-E51D-459C-A35B-01DD6F8526DA}" presName="sibTrans" presStyleCnt="0"/>
      <dgm:spPr/>
    </dgm:pt>
    <dgm:pt modelId="{CB09BF02-1C4F-4E2E-89EF-E9851515D0D3}" type="pres">
      <dgm:prSet presAssocID="{12387E4B-38F7-461F-BF5F-138D28AF8F4E}" presName="node" presStyleLbl="node1" presStyleIdx="6" presStyleCnt="9" custScaleX="23301" custScaleY="19417" custLinFactNeighborX="32789" custLinFactNeighborY="1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8FD74-52ED-42C8-8871-00BD3E16E69D}" type="pres">
      <dgm:prSet presAssocID="{0FA8E4F4-E444-421D-B825-52F5262F7F9F}" presName="sibTrans" presStyleCnt="0"/>
      <dgm:spPr/>
    </dgm:pt>
    <dgm:pt modelId="{095921E0-58B5-4902-9D37-ADA90FE37995}" type="pres">
      <dgm:prSet presAssocID="{A9EF8E66-ACA9-4309-AF17-D0C8A071A8CE}" presName="node" presStyleLbl="node1" presStyleIdx="7" presStyleCnt="9" custScaleX="23301" custScaleY="19417" custLinFactNeighborX="34623" custLinFactNeighborY="1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1D66D-E0C0-421B-9A8B-CB22893E6E62}" type="pres">
      <dgm:prSet presAssocID="{3CE00254-A592-4A0E-A69E-C3F09921586F}" presName="sibTrans" presStyleCnt="0"/>
      <dgm:spPr/>
    </dgm:pt>
    <dgm:pt modelId="{A7DAB5CB-2B6D-4B95-BEC6-0230748F8F33}" type="pres">
      <dgm:prSet presAssocID="{572CF15D-CBE2-4243-AC0B-52D81387965E}" presName="node" presStyleLbl="node1" presStyleIdx="8" presStyleCnt="9" custScaleX="23301" custScaleY="19417" custLinFactNeighborX="-33813" custLinFactNeighborY="34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B3880-5384-44C6-A7A4-9EC1A3566A29}" type="presOf" srcId="{2AF8FBF7-C477-425A-A160-5F0A938BE0D7}" destId="{B25A8290-3955-459B-84C6-FCA451A73DD4}" srcOrd="0" destOrd="0" presId="urn:microsoft.com/office/officeart/2005/8/layout/default#1"/>
    <dgm:cxn modelId="{790AF172-E277-4DE0-BB94-7C59254D3027}" type="presOf" srcId="{6447A0FA-0F8D-4219-A9C9-441DA57062F4}" destId="{D89C7DEE-19E6-425E-815F-D9E4EA27DE2D}" srcOrd="0" destOrd="0" presId="urn:microsoft.com/office/officeart/2005/8/layout/default#1"/>
    <dgm:cxn modelId="{D89F7BD4-BAA9-4B8D-B748-8DE28BF8EEE3}" srcId="{2AF8FBF7-C477-425A-A160-5F0A938BE0D7}" destId="{12387E4B-38F7-461F-BF5F-138D28AF8F4E}" srcOrd="6" destOrd="0" parTransId="{6B2D993C-072E-4E1B-B2FD-F6CAE6E12A82}" sibTransId="{0FA8E4F4-E444-421D-B825-52F5262F7F9F}"/>
    <dgm:cxn modelId="{BBA844F4-F061-4F55-9516-C1DE4A8084F9}" srcId="{2AF8FBF7-C477-425A-A160-5F0A938BE0D7}" destId="{307EB05C-8E12-4B8B-B12E-B01EBC18E30D}" srcOrd="5" destOrd="0" parTransId="{B5A18DB9-4730-4236-BB1F-F961B8E2AE8F}" sibTransId="{4F2FE560-E51D-459C-A35B-01DD6F8526DA}"/>
    <dgm:cxn modelId="{74729A11-C289-465C-869F-830A876D5C19}" srcId="{2AF8FBF7-C477-425A-A160-5F0A938BE0D7}" destId="{D71CC115-683B-4221-8571-5AAFCAC06AB9}" srcOrd="3" destOrd="0" parTransId="{FF9268C8-847F-4D90-9C3E-C865C236F94E}" sibTransId="{F9161BE5-15F3-42E6-8D7B-C342CA09C847}"/>
    <dgm:cxn modelId="{9D35A9E3-9243-4469-BF4F-B11A6D105450}" type="presOf" srcId="{307EB05C-8E12-4B8B-B12E-B01EBC18E30D}" destId="{E344AC08-87ED-42EF-802A-F386E3C48621}" srcOrd="0" destOrd="0" presId="urn:microsoft.com/office/officeart/2005/8/layout/default#1"/>
    <dgm:cxn modelId="{CF557263-1708-44DF-832D-6538FD844947}" srcId="{2AF8FBF7-C477-425A-A160-5F0A938BE0D7}" destId="{5070D86C-7C36-4075-9F6C-7C514BE69429}" srcOrd="0" destOrd="0" parTransId="{D15EA0A3-E1B6-495C-A5C0-1EAFDE756766}" sibTransId="{E617FE7A-7AA7-4776-A4F6-73BF44C04DC9}"/>
    <dgm:cxn modelId="{ACE92710-DB46-443C-AA50-B12B1053CB99}" srcId="{2AF8FBF7-C477-425A-A160-5F0A938BE0D7}" destId="{443C925B-D4D6-429E-BEF2-F380435CC637}" srcOrd="2" destOrd="0" parTransId="{EB6EC64C-0939-4455-A595-7D13004408E6}" sibTransId="{310A6FEF-5098-4DC8-BE50-386A1911FEC6}"/>
    <dgm:cxn modelId="{10377899-FEB8-40D6-9542-3AED10456F94}" srcId="{2AF8FBF7-C477-425A-A160-5F0A938BE0D7}" destId="{6447A0FA-0F8D-4219-A9C9-441DA57062F4}" srcOrd="4" destOrd="0" parTransId="{5FD012EE-B024-458C-ACD5-76142276476B}" sibTransId="{8BF7CA16-0CD4-4790-8AD1-E13BE7192D0C}"/>
    <dgm:cxn modelId="{90104A2F-0C33-4523-93C2-CAEE015FA3BC}" type="presOf" srcId="{443C925B-D4D6-429E-BEF2-F380435CC637}" destId="{83BDF3DA-443D-4D7C-932E-9FB5CEADA2FC}" srcOrd="0" destOrd="0" presId="urn:microsoft.com/office/officeart/2005/8/layout/default#1"/>
    <dgm:cxn modelId="{A8BAB9D0-BBF3-4876-A232-55538B8DBA59}" srcId="{2AF8FBF7-C477-425A-A160-5F0A938BE0D7}" destId="{572CF15D-CBE2-4243-AC0B-52D81387965E}" srcOrd="8" destOrd="0" parTransId="{CA0990EE-3A6A-4C40-A549-DFCA9B35575D}" sibTransId="{E255307E-4F35-4479-A02D-222D217C3781}"/>
    <dgm:cxn modelId="{B2FF0DFB-3421-4CDA-9FCC-EC52C6E9672B}" type="presOf" srcId="{5070D86C-7C36-4075-9F6C-7C514BE69429}" destId="{B5E667AA-E1CC-4E24-9AEE-21AEFB826DA2}" srcOrd="0" destOrd="0" presId="urn:microsoft.com/office/officeart/2005/8/layout/default#1"/>
    <dgm:cxn modelId="{C36A69E1-332F-43B7-A260-DB0B3A2B3F02}" srcId="{2AF8FBF7-C477-425A-A160-5F0A938BE0D7}" destId="{A9EF8E66-ACA9-4309-AF17-D0C8A071A8CE}" srcOrd="7" destOrd="0" parTransId="{13C809FA-D7EB-44AF-BE3E-04523CF67B2B}" sibTransId="{3CE00254-A592-4A0E-A69E-C3F09921586F}"/>
    <dgm:cxn modelId="{A428C8B6-F39D-4213-9463-3852BBF4B7AC}" type="presOf" srcId="{E01DCBC2-A1A3-44CF-8008-A669D087CD0F}" destId="{D522444C-36CD-4493-98CF-D44E0FFB2D7C}" srcOrd="0" destOrd="0" presId="urn:microsoft.com/office/officeart/2005/8/layout/default#1"/>
    <dgm:cxn modelId="{40221A16-5D21-46F5-B605-75CFA5AAC6D8}" srcId="{2AF8FBF7-C477-425A-A160-5F0A938BE0D7}" destId="{E01DCBC2-A1A3-44CF-8008-A669D087CD0F}" srcOrd="1" destOrd="0" parTransId="{800CE229-9DD4-4361-8C66-3207D2E2E07B}" sibTransId="{D4E9DBAD-3002-428E-8134-72928FD731DC}"/>
    <dgm:cxn modelId="{9D5E4DE1-509E-4FA6-AC6C-8945C6CC4D37}" type="presOf" srcId="{A9EF8E66-ACA9-4309-AF17-D0C8A071A8CE}" destId="{095921E0-58B5-4902-9D37-ADA90FE37995}" srcOrd="0" destOrd="0" presId="urn:microsoft.com/office/officeart/2005/8/layout/default#1"/>
    <dgm:cxn modelId="{E96952C8-BEF8-4006-9499-FCC6C31D705C}" type="presOf" srcId="{572CF15D-CBE2-4243-AC0B-52D81387965E}" destId="{A7DAB5CB-2B6D-4B95-BEC6-0230748F8F33}" srcOrd="0" destOrd="0" presId="urn:microsoft.com/office/officeart/2005/8/layout/default#1"/>
    <dgm:cxn modelId="{E2821916-6F71-4726-B84D-72397BA17285}" type="presOf" srcId="{12387E4B-38F7-461F-BF5F-138D28AF8F4E}" destId="{CB09BF02-1C4F-4E2E-89EF-E9851515D0D3}" srcOrd="0" destOrd="0" presId="urn:microsoft.com/office/officeart/2005/8/layout/default#1"/>
    <dgm:cxn modelId="{40386D9D-6920-4BCA-80D2-9A26CE11EBE0}" type="presOf" srcId="{D71CC115-683B-4221-8571-5AAFCAC06AB9}" destId="{C70EA996-AD36-4616-9DD8-18630C0DE146}" srcOrd="0" destOrd="0" presId="urn:microsoft.com/office/officeart/2005/8/layout/default#1"/>
    <dgm:cxn modelId="{60A5B914-3847-420F-B2D5-54F717F5B6A9}" type="presParOf" srcId="{B25A8290-3955-459B-84C6-FCA451A73DD4}" destId="{B5E667AA-E1CC-4E24-9AEE-21AEFB826DA2}" srcOrd="0" destOrd="0" presId="urn:microsoft.com/office/officeart/2005/8/layout/default#1"/>
    <dgm:cxn modelId="{DB193458-7AD9-4F02-BB46-CFB732BD6965}" type="presParOf" srcId="{B25A8290-3955-459B-84C6-FCA451A73DD4}" destId="{B4B611F1-E768-4D04-A50C-77C4CC2A2C17}" srcOrd="1" destOrd="0" presId="urn:microsoft.com/office/officeart/2005/8/layout/default#1"/>
    <dgm:cxn modelId="{0708C0DE-A8E6-4E51-9F5B-92DF4C68EC78}" type="presParOf" srcId="{B25A8290-3955-459B-84C6-FCA451A73DD4}" destId="{D522444C-36CD-4493-98CF-D44E0FFB2D7C}" srcOrd="2" destOrd="0" presId="urn:microsoft.com/office/officeart/2005/8/layout/default#1"/>
    <dgm:cxn modelId="{A6083396-996E-4895-BF6A-52CEEC0100A5}" type="presParOf" srcId="{B25A8290-3955-459B-84C6-FCA451A73DD4}" destId="{72A00D96-6C65-4A3C-8A9A-AC0EAD2FD15C}" srcOrd="3" destOrd="0" presId="urn:microsoft.com/office/officeart/2005/8/layout/default#1"/>
    <dgm:cxn modelId="{1830DE9F-3B88-4C68-9360-6CC58B041960}" type="presParOf" srcId="{B25A8290-3955-459B-84C6-FCA451A73DD4}" destId="{83BDF3DA-443D-4D7C-932E-9FB5CEADA2FC}" srcOrd="4" destOrd="0" presId="urn:microsoft.com/office/officeart/2005/8/layout/default#1"/>
    <dgm:cxn modelId="{BDC4C2B6-DEDE-4EF0-9CEF-F39A3F1FC0F5}" type="presParOf" srcId="{B25A8290-3955-459B-84C6-FCA451A73DD4}" destId="{9D229804-1092-4005-B6F5-63F547FC8FB3}" srcOrd="5" destOrd="0" presId="urn:microsoft.com/office/officeart/2005/8/layout/default#1"/>
    <dgm:cxn modelId="{BC3EA7E8-20BB-4B90-BB33-D9B1F0C315A8}" type="presParOf" srcId="{B25A8290-3955-459B-84C6-FCA451A73DD4}" destId="{C70EA996-AD36-4616-9DD8-18630C0DE146}" srcOrd="6" destOrd="0" presId="urn:microsoft.com/office/officeart/2005/8/layout/default#1"/>
    <dgm:cxn modelId="{57C88EED-5481-4AA0-AC1A-817104CB2941}" type="presParOf" srcId="{B25A8290-3955-459B-84C6-FCA451A73DD4}" destId="{7B564B74-F752-4155-ACC1-BD358AD2E7D7}" srcOrd="7" destOrd="0" presId="urn:microsoft.com/office/officeart/2005/8/layout/default#1"/>
    <dgm:cxn modelId="{E0B5CC02-6E53-4D52-8714-6071E83F5F74}" type="presParOf" srcId="{B25A8290-3955-459B-84C6-FCA451A73DD4}" destId="{D89C7DEE-19E6-425E-815F-D9E4EA27DE2D}" srcOrd="8" destOrd="0" presId="urn:microsoft.com/office/officeart/2005/8/layout/default#1"/>
    <dgm:cxn modelId="{E2CCED13-BCFE-4C68-8488-EB7DA50E7103}" type="presParOf" srcId="{B25A8290-3955-459B-84C6-FCA451A73DD4}" destId="{BF2B1F01-40BC-41F4-935B-52E651274B48}" srcOrd="9" destOrd="0" presId="urn:microsoft.com/office/officeart/2005/8/layout/default#1"/>
    <dgm:cxn modelId="{10188663-520B-46CB-9A02-F1E290EB18A4}" type="presParOf" srcId="{B25A8290-3955-459B-84C6-FCA451A73DD4}" destId="{E344AC08-87ED-42EF-802A-F386E3C48621}" srcOrd="10" destOrd="0" presId="urn:microsoft.com/office/officeart/2005/8/layout/default#1"/>
    <dgm:cxn modelId="{E9F8E14B-9151-46E1-8940-B99326317386}" type="presParOf" srcId="{B25A8290-3955-459B-84C6-FCA451A73DD4}" destId="{8B9ABEF8-191B-4E53-BDC9-6A201AE722B2}" srcOrd="11" destOrd="0" presId="urn:microsoft.com/office/officeart/2005/8/layout/default#1"/>
    <dgm:cxn modelId="{FD95CDAC-6749-44B9-B018-71740E6A36E5}" type="presParOf" srcId="{B25A8290-3955-459B-84C6-FCA451A73DD4}" destId="{CB09BF02-1C4F-4E2E-89EF-E9851515D0D3}" srcOrd="12" destOrd="0" presId="urn:microsoft.com/office/officeart/2005/8/layout/default#1"/>
    <dgm:cxn modelId="{7B02E0BA-27BC-40CF-8654-28837DFB47B4}" type="presParOf" srcId="{B25A8290-3955-459B-84C6-FCA451A73DD4}" destId="{1C48FD74-52ED-42C8-8871-00BD3E16E69D}" srcOrd="13" destOrd="0" presId="urn:microsoft.com/office/officeart/2005/8/layout/default#1"/>
    <dgm:cxn modelId="{02935460-E6D7-41C9-B19F-9538453196D9}" type="presParOf" srcId="{B25A8290-3955-459B-84C6-FCA451A73DD4}" destId="{095921E0-58B5-4902-9D37-ADA90FE37995}" srcOrd="14" destOrd="0" presId="urn:microsoft.com/office/officeart/2005/8/layout/default#1"/>
    <dgm:cxn modelId="{107D82F7-3B67-4DFA-8548-B78E99474770}" type="presParOf" srcId="{B25A8290-3955-459B-84C6-FCA451A73DD4}" destId="{CB11D66D-E0C0-421B-9A8B-CB22893E6E62}" srcOrd="15" destOrd="0" presId="urn:microsoft.com/office/officeart/2005/8/layout/default#1"/>
    <dgm:cxn modelId="{B82AC319-2467-4341-9AA5-9516CF12C2A8}" type="presParOf" srcId="{B25A8290-3955-459B-84C6-FCA451A73DD4}" destId="{A7DAB5CB-2B6D-4B95-BEC6-0230748F8F3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1304C-09EB-4CA7-8584-7A197F727D2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AA6B9-BD14-40C9-BD3D-3F8DCE42B114}">
      <dgm:prSet phldrT="[Text]"/>
      <dgm:spPr/>
      <dgm:t>
        <a:bodyPr/>
        <a:lstStyle/>
        <a:p>
          <a:r>
            <a:rPr lang="en-US" dirty="0" smtClean="0"/>
            <a:t>3 Phase Rectifier</a:t>
          </a:r>
          <a:endParaRPr lang="en-US" dirty="0"/>
        </a:p>
      </dgm:t>
    </dgm:pt>
    <dgm:pt modelId="{1C713AB0-FED7-4FAB-8781-C18BAEBF878A}" type="parTrans" cxnId="{2D141991-F5A1-45FF-ACB1-2035759E08AF}">
      <dgm:prSet/>
      <dgm:spPr/>
      <dgm:t>
        <a:bodyPr/>
        <a:lstStyle/>
        <a:p>
          <a:endParaRPr lang="en-US"/>
        </a:p>
      </dgm:t>
    </dgm:pt>
    <dgm:pt modelId="{BE76967F-9FA0-46A1-ADE5-5F4024DB9674}" type="sibTrans" cxnId="{2D141991-F5A1-45FF-ACB1-2035759E08AF}">
      <dgm:prSet/>
      <dgm:spPr/>
      <dgm:t>
        <a:bodyPr/>
        <a:lstStyle/>
        <a:p>
          <a:endParaRPr lang="en-US"/>
        </a:p>
      </dgm:t>
    </dgm:pt>
    <dgm:pt modelId="{2978F1F3-8D75-4AC5-A3D4-154B7A2057DF}">
      <dgm:prSet phldrT="[Text]"/>
      <dgm:spPr/>
      <dgm:t>
        <a:bodyPr/>
        <a:lstStyle/>
        <a:p>
          <a:r>
            <a:rPr lang="en-US" dirty="0" smtClean="0"/>
            <a:t>Buck Converter</a:t>
          </a:r>
          <a:endParaRPr lang="en-US" dirty="0"/>
        </a:p>
      </dgm:t>
    </dgm:pt>
    <dgm:pt modelId="{D726BFD2-A34A-45A1-AC4C-5A750F0E1EDA}" type="parTrans" cxnId="{3F4CC605-D0E8-4D30-AED3-AE30759C3ECE}">
      <dgm:prSet/>
      <dgm:spPr/>
      <dgm:t>
        <a:bodyPr/>
        <a:lstStyle/>
        <a:p>
          <a:endParaRPr lang="en-US"/>
        </a:p>
      </dgm:t>
    </dgm:pt>
    <dgm:pt modelId="{00214174-BADA-4BA3-A295-AF39C5BE231C}" type="sibTrans" cxnId="{3F4CC605-D0E8-4D30-AED3-AE30759C3ECE}">
      <dgm:prSet/>
      <dgm:spPr/>
      <dgm:t>
        <a:bodyPr/>
        <a:lstStyle/>
        <a:p>
          <a:endParaRPr lang="en-US"/>
        </a:p>
      </dgm:t>
    </dgm:pt>
    <dgm:pt modelId="{F487B0CA-04B7-4A36-A5B0-C479664AA14A}">
      <dgm:prSet phldrT="[Text]"/>
      <dgm:spPr/>
      <dgm:t>
        <a:bodyPr/>
        <a:lstStyle/>
        <a:p>
          <a:r>
            <a:rPr lang="en-US" dirty="0" smtClean="0"/>
            <a:t>Battery Bank</a:t>
          </a:r>
          <a:endParaRPr lang="en-US" dirty="0"/>
        </a:p>
      </dgm:t>
    </dgm:pt>
    <dgm:pt modelId="{EA4CF8DB-ECF8-4376-A00A-17B5BBD4905D}" type="parTrans" cxnId="{372A7DFD-92F5-45C4-B999-7D44A3DABFB1}">
      <dgm:prSet/>
      <dgm:spPr/>
      <dgm:t>
        <a:bodyPr/>
        <a:lstStyle/>
        <a:p>
          <a:endParaRPr lang="en-US"/>
        </a:p>
      </dgm:t>
    </dgm:pt>
    <dgm:pt modelId="{36145FC8-22D1-4DB1-B582-5672ECA36F13}" type="sibTrans" cxnId="{372A7DFD-92F5-45C4-B999-7D44A3DABFB1}">
      <dgm:prSet/>
      <dgm:spPr/>
      <dgm:t>
        <a:bodyPr/>
        <a:lstStyle/>
        <a:p>
          <a:endParaRPr lang="en-US"/>
        </a:p>
      </dgm:t>
    </dgm:pt>
    <dgm:pt modelId="{AFF27122-5F60-4A38-87B8-40FF5B5A4E88}">
      <dgm:prSet phldrT="[Text]"/>
      <dgm:spPr/>
      <dgm:t>
        <a:bodyPr/>
        <a:lstStyle/>
        <a:p>
          <a:r>
            <a:rPr lang="en-US" dirty="0" smtClean="0"/>
            <a:t>Interface Circuits</a:t>
          </a:r>
          <a:endParaRPr lang="en-US" dirty="0"/>
        </a:p>
      </dgm:t>
    </dgm:pt>
    <dgm:pt modelId="{A7ACDD9D-ECD9-42CD-BF9A-34FC0C2C86F3}" type="parTrans" cxnId="{5C1A7832-A78C-49AB-AE65-D3DE8EDD2EE6}">
      <dgm:prSet/>
      <dgm:spPr/>
      <dgm:t>
        <a:bodyPr/>
        <a:lstStyle/>
        <a:p>
          <a:endParaRPr lang="en-US"/>
        </a:p>
      </dgm:t>
    </dgm:pt>
    <dgm:pt modelId="{2AA0CC9D-4885-4EEF-93EE-29A2AC9B6C4C}" type="sibTrans" cxnId="{5C1A7832-A78C-49AB-AE65-D3DE8EDD2EE6}">
      <dgm:prSet/>
      <dgm:spPr/>
      <dgm:t>
        <a:bodyPr/>
        <a:lstStyle/>
        <a:p>
          <a:endParaRPr lang="en-US"/>
        </a:p>
      </dgm:t>
    </dgm:pt>
    <dgm:pt modelId="{A63E537C-A71B-4E83-BD34-BAC5DEC91318}">
      <dgm:prSet phldrT="[Text]"/>
      <dgm:spPr/>
      <dgm:t>
        <a:bodyPr/>
        <a:lstStyle/>
        <a:p>
          <a:r>
            <a:rPr lang="en-US" dirty="0" smtClean="0"/>
            <a:t>MOSFET Driver</a:t>
          </a:r>
          <a:endParaRPr lang="en-US" dirty="0"/>
        </a:p>
      </dgm:t>
    </dgm:pt>
    <dgm:pt modelId="{9A650742-D8AC-416B-B356-7C711610BCEB}" type="parTrans" cxnId="{370CABBB-01F7-4C7F-B2C7-E379D588CF52}">
      <dgm:prSet/>
      <dgm:spPr/>
      <dgm:t>
        <a:bodyPr/>
        <a:lstStyle/>
        <a:p>
          <a:endParaRPr lang="en-US"/>
        </a:p>
      </dgm:t>
    </dgm:pt>
    <dgm:pt modelId="{B299947C-CB04-42C4-9073-8173511D6475}" type="sibTrans" cxnId="{370CABBB-01F7-4C7F-B2C7-E379D588CF52}">
      <dgm:prSet/>
      <dgm:spPr/>
      <dgm:t>
        <a:bodyPr/>
        <a:lstStyle/>
        <a:p>
          <a:endParaRPr lang="en-US"/>
        </a:p>
      </dgm:t>
    </dgm:pt>
    <dgm:pt modelId="{836FFB23-187D-4D8B-8790-0BB0CE9A0166}">
      <dgm:prSet phldrT="[Text]"/>
      <dgm:spPr/>
      <dgm:t>
        <a:bodyPr/>
        <a:lstStyle/>
        <a:p>
          <a:r>
            <a:rPr lang="en-US" dirty="0" smtClean="0"/>
            <a:t>MCU</a:t>
          </a:r>
          <a:endParaRPr lang="en-US" dirty="0"/>
        </a:p>
      </dgm:t>
    </dgm:pt>
    <dgm:pt modelId="{160C9508-667D-4F84-91F5-1F4BFF492AF5}" type="parTrans" cxnId="{4174A818-F72F-478D-917D-8C7EF9A771F0}">
      <dgm:prSet/>
      <dgm:spPr/>
      <dgm:t>
        <a:bodyPr/>
        <a:lstStyle/>
        <a:p>
          <a:endParaRPr lang="en-US"/>
        </a:p>
      </dgm:t>
    </dgm:pt>
    <dgm:pt modelId="{84BB94FF-2D72-4122-85C3-7B1DBB88BC59}" type="sibTrans" cxnId="{4174A818-F72F-478D-917D-8C7EF9A771F0}">
      <dgm:prSet/>
      <dgm:spPr/>
      <dgm:t>
        <a:bodyPr/>
        <a:lstStyle/>
        <a:p>
          <a:endParaRPr lang="en-US"/>
        </a:p>
      </dgm:t>
    </dgm:pt>
    <dgm:pt modelId="{E4515B92-B926-436E-B478-737FD8D9A401}">
      <dgm:prSet phldrT="[Text]"/>
      <dgm:spPr/>
      <dgm:t>
        <a:bodyPr/>
        <a:lstStyle/>
        <a:p>
          <a:r>
            <a:rPr lang="en-US" dirty="0" smtClean="0"/>
            <a:t>Dummy Load</a:t>
          </a:r>
          <a:endParaRPr lang="en-US" dirty="0"/>
        </a:p>
      </dgm:t>
    </dgm:pt>
    <dgm:pt modelId="{732F59A2-EF7D-4580-8225-B84DEF423A9C}" type="parTrans" cxnId="{0436D163-558F-49A2-96C6-A91CC9676412}">
      <dgm:prSet/>
      <dgm:spPr/>
      <dgm:t>
        <a:bodyPr/>
        <a:lstStyle/>
        <a:p>
          <a:endParaRPr lang="en-US"/>
        </a:p>
      </dgm:t>
    </dgm:pt>
    <dgm:pt modelId="{C0DAE016-A131-462F-982F-FA9E27A6073F}" type="sibTrans" cxnId="{0436D163-558F-49A2-96C6-A91CC9676412}">
      <dgm:prSet/>
      <dgm:spPr/>
      <dgm:t>
        <a:bodyPr/>
        <a:lstStyle/>
        <a:p>
          <a:endParaRPr lang="en-US"/>
        </a:p>
      </dgm:t>
    </dgm:pt>
    <dgm:pt modelId="{AECC6E8E-3F49-4DA7-978E-6F027CCFC9D3}" type="pres">
      <dgm:prSet presAssocID="{5341304C-09EB-4CA7-8584-7A197F727D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2B047-EBD7-4F39-8244-9BD479E426BF}" type="pres">
      <dgm:prSet presAssocID="{BDCAA6B9-BD14-40C9-BD3D-3F8DCE42B114}" presName="node" presStyleLbl="node1" presStyleIdx="0" presStyleCnt="7" custScaleX="22222" custScaleY="18519" custLinFactNeighborX="7222" custLinFactNeighborY="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8CF1-940D-4AA3-88CC-C69E4D0A584D}" type="pres">
      <dgm:prSet presAssocID="{BE76967F-9FA0-46A1-ADE5-5F4024DB9674}" presName="sibTrans" presStyleCnt="0"/>
      <dgm:spPr/>
    </dgm:pt>
    <dgm:pt modelId="{1917687D-F28A-42F5-BA50-198A6CF5F988}" type="pres">
      <dgm:prSet presAssocID="{2978F1F3-8D75-4AC5-A3D4-154B7A2057DF}" presName="node" presStyleLbl="node1" presStyleIdx="1" presStyleCnt="7" custScaleX="22222" custScaleY="18519" custLinFactNeighborX="5291" custLinFactNeighborY="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86BF8-6CC7-4B24-B15D-BC1CC84BA5E2}" type="pres">
      <dgm:prSet presAssocID="{00214174-BADA-4BA3-A295-AF39C5BE231C}" presName="sibTrans" presStyleCnt="0"/>
      <dgm:spPr/>
    </dgm:pt>
    <dgm:pt modelId="{DA1E31A6-D7E1-463D-802F-9920950F4BFC}" type="pres">
      <dgm:prSet presAssocID="{F487B0CA-04B7-4A36-A5B0-C479664AA14A}" presName="node" presStyleLbl="node1" presStyleIdx="2" presStyleCnt="7" custScaleX="22222" custScaleY="18519" custLinFactNeighborX="2963" custLinFactNeighborY="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147F7-18C5-4EB6-BCD3-8BC09F208C0B}" type="pres">
      <dgm:prSet presAssocID="{36145FC8-22D1-4DB1-B582-5672ECA36F13}" presName="sibTrans" presStyleCnt="0"/>
      <dgm:spPr/>
    </dgm:pt>
    <dgm:pt modelId="{6CB24474-4DF7-46E1-94CE-462BB05E7633}" type="pres">
      <dgm:prSet presAssocID="{E4515B92-B926-436E-B478-737FD8D9A401}" presName="node" presStyleLbl="node1" presStyleIdx="3" presStyleCnt="7" custScaleX="22222" custScaleY="18519" custLinFactNeighborX="7222" custLinFactNeighborY="-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5C09F-C455-4822-B3D8-88B73F4094E7}" type="pres">
      <dgm:prSet presAssocID="{C0DAE016-A131-462F-982F-FA9E27A6073F}" presName="sibTrans" presStyleCnt="0"/>
      <dgm:spPr/>
    </dgm:pt>
    <dgm:pt modelId="{F1F4B472-251A-4C14-8401-8457BE1EA43C}" type="pres">
      <dgm:prSet presAssocID="{AFF27122-5F60-4A38-87B8-40FF5B5A4E88}" presName="node" presStyleLbl="node1" presStyleIdx="4" presStyleCnt="7" custScaleX="22222" custScaleY="18519" custLinFactNeighborX="34921" custLinFactNeighborY="27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0286C-E8D8-4BAE-8B6F-91F72108D3C6}" type="pres">
      <dgm:prSet presAssocID="{2AA0CC9D-4885-4EEF-93EE-29A2AC9B6C4C}" presName="sibTrans" presStyleCnt="0"/>
      <dgm:spPr/>
    </dgm:pt>
    <dgm:pt modelId="{C29F0294-157B-41ED-A644-B5A0358D931C}" type="pres">
      <dgm:prSet presAssocID="{A63E537C-A71B-4E83-BD34-BAC5DEC91318}" presName="node" presStyleLbl="node1" presStyleIdx="5" presStyleCnt="7" custScaleX="22222" custScaleY="18519" custLinFactNeighborX="-26640" custLinFactNeighborY="-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9773-773D-4C75-A50C-B76AB53B6EC1}" type="pres">
      <dgm:prSet presAssocID="{B299947C-CB04-42C4-9073-8173511D6475}" presName="sibTrans" presStyleCnt="0"/>
      <dgm:spPr/>
    </dgm:pt>
    <dgm:pt modelId="{B6360F92-C5D1-45C3-A28C-35B5CD8B9093}" type="pres">
      <dgm:prSet presAssocID="{836FFB23-187D-4D8B-8790-0BB0CE9A0166}" presName="node" presStyleLbl="node1" presStyleIdx="6" presStyleCnt="7" custScaleX="22222" custScaleY="18519" custLinFactNeighborX="5688" custLinFactNeighborY="-7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CABBB-01F7-4C7F-B2C7-E379D588CF52}" srcId="{5341304C-09EB-4CA7-8584-7A197F727D25}" destId="{A63E537C-A71B-4E83-BD34-BAC5DEC91318}" srcOrd="5" destOrd="0" parTransId="{9A650742-D8AC-416B-B356-7C711610BCEB}" sibTransId="{B299947C-CB04-42C4-9073-8173511D6475}"/>
    <dgm:cxn modelId="{67174C60-1B9F-4270-AA1C-63B7A2A1AE69}" type="presOf" srcId="{AFF27122-5F60-4A38-87B8-40FF5B5A4E88}" destId="{F1F4B472-251A-4C14-8401-8457BE1EA43C}" srcOrd="0" destOrd="0" presId="urn:microsoft.com/office/officeart/2005/8/layout/default#2"/>
    <dgm:cxn modelId="{9B407A22-FB2C-474D-9920-963FF1125245}" type="presOf" srcId="{F487B0CA-04B7-4A36-A5B0-C479664AA14A}" destId="{DA1E31A6-D7E1-463D-802F-9920950F4BFC}" srcOrd="0" destOrd="0" presId="urn:microsoft.com/office/officeart/2005/8/layout/default#2"/>
    <dgm:cxn modelId="{960F8829-732D-46B5-BE03-FB7575D66C99}" type="presOf" srcId="{5341304C-09EB-4CA7-8584-7A197F727D25}" destId="{AECC6E8E-3F49-4DA7-978E-6F027CCFC9D3}" srcOrd="0" destOrd="0" presId="urn:microsoft.com/office/officeart/2005/8/layout/default#2"/>
    <dgm:cxn modelId="{3F4CC605-D0E8-4D30-AED3-AE30759C3ECE}" srcId="{5341304C-09EB-4CA7-8584-7A197F727D25}" destId="{2978F1F3-8D75-4AC5-A3D4-154B7A2057DF}" srcOrd="1" destOrd="0" parTransId="{D726BFD2-A34A-45A1-AC4C-5A750F0E1EDA}" sibTransId="{00214174-BADA-4BA3-A295-AF39C5BE231C}"/>
    <dgm:cxn modelId="{372A7DFD-92F5-45C4-B999-7D44A3DABFB1}" srcId="{5341304C-09EB-4CA7-8584-7A197F727D25}" destId="{F487B0CA-04B7-4A36-A5B0-C479664AA14A}" srcOrd="2" destOrd="0" parTransId="{EA4CF8DB-ECF8-4376-A00A-17B5BBD4905D}" sibTransId="{36145FC8-22D1-4DB1-B582-5672ECA36F13}"/>
    <dgm:cxn modelId="{7143A21A-CF83-4639-9B4A-F7B45CFE35AF}" type="presOf" srcId="{E4515B92-B926-436E-B478-737FD8D9A401}" destId="{6CB24474-4DF7-46E1-94CE-462BB05E7633}" srcOrd="0" destOrd="0" presId="urn:microsoft.com/office/officeart/2005/8/layout/default#2"/>
    <dgm:cxn modelId="{0436D163-558F-49A2-96C6-A91CC9676412}" srcId="{5341304C-09EB-4CA7-8584-7A197F727D25}" destId="{E4515B92-B926-436E-B478-737FD8D9A401}" srcOrd="3" destOrd="0" parTransId="{732F59A2-EF7D-4580-8225-B84DEF423A9C}" sibTransId="{C0DAE016-A131-462F-982F-FA9E27A6073F}"/>
    <dgm:cxn modelId="{1ED998E8-68AA-423F-B85C-022BE60E25F6}" type="presOf" srcId="{836FFB23-187D-4D8B-8790-0BB0CE9A0166}" destId="{B6360F92-C5D1-45C3-A28C-35B5CD8B9093}" srcOrd="0" destOrd="0" presId="urn:microsoft.com/office/officeart/2005/8/layout/default#2"/>
    <dgm:cxn modelId="{BFD842D7-6293-4C19-99B6-E1FBD3D966D5}" type="presOf" srcId="{2978F1F3-8D75-4AC5-A3D4-154B7A2057DF}" destId="{1917687D-F28A-42F5-BA50-198A6CF5F988}" srcOrd="0" destOrd="0" presId="urn:microsoft.com/office/officeart/2005/8/layout/default#2"/>
    <dgm:cxn modelId="{5C1A7832-A78C-49AB-AE65-D3DE8EDD2EE6}" srcId="{5341304C-09EB-4CA7-8584-7A197F727D25}" destId="{AFF27122-5F60-4A38-87B8-40FF5B5A4E88}" srcOrd="4" destOrd="0" parTransId="{A7ACDD9D-ECD9-42CD-BF9A-34FC0C2C86F3}" sibTransId="{2AA0CC9D-4885-4EEF-93EE-29A2AC9B6C4C}"/>
    <dgm:cxn modelId="{4174A818-F72F-478D-917D-8C7EF9A771F0}" srcId="{5341304C-09EB-4CA7-8584-7A197F727D25}" destId="{836FFB23-187D-4D8B-8790-0BB0CE9A0166}" srcOrd="6" destOrd="0" parTransId="{160C9508-667D-4F84-91F5-1F4BFF492AF5}" sibTransId="{84BB94FF-2D72-4122-85C3-7B1DBB88BC59}"/>
    <dgm:cxn modelId="{463D70E1-A65B-46F9-B2D4-FE1F593142C2}" type="presOf" srcId="{BDCAA6B9-BD14-40C9-BD3D-3F8DCE42B114}" destId="{53E2B047-EBD7-4F39-8244-9BD479E426BF}" srcOrd="0" destOrd="0" presId="urn:microsoft.com/office/officeart/2005/8/layout/default#2"/>
    <dgm:cxn modelId="{CE63E03C-ADF2-40EA-AE2C-D07DE455A06B}" type="presOf" srcId="{A63E537C-A71B-4E83-BD34-BAC5DEC91318}" destId="{C29F0294-157B-41ED-A644-B5A0358D931C}" srcOrd="0" destOrd="0" presId="urn:microsoft.com/office/officeart/2005/8/layout/default#2"/>
    <dgm:cxn modelId="{2D141991-F5A1-45FF-ACB1-2035759E08AF}" srcId="{5341304C-09EB-4CA7-8584-7A197F727D25}" destId="{BDCAA6B9-BD14-40C9-BD3D-3F8DCE42B114}" srcOrd="0" destOrd="0" parTransId="{1C713AB0-FED7-4FAB-8781-C18BAEBF878A}" sibTransId="{BE76967F-9FA0-46A1-ADE5-5F4024DB9674}"/>
    <dgm:cxn modelId="{8FAEC4ED-4181-4394-975A-565F06B150D4}" type="presParOf" srcId="{AECC6E8E-3F49-4DA7-978E-6F027CCFC9D3}" destId="{53E2B047-EBD7-4F39-8244-9BD479E426BF}" srcOrd="0" destOrd="0" presId="urn:microsoft.com/office/officeart/2005/8/layout/default#2"/>
    <dgm:cxn modelId="{F29564FD-D873-4456-B568-8E8591EE5222}" type="presParOf" srcId="{AECC6E8E-3F49-4DA7-978E-6F027CCFC9D3}" destId="{46FA8CF1-940D-4AA3-88CC-C69E4D0A584D}" srcOrd="1" destOrd="0" presId="urn:microsoft.com/office/officeart/2005/8/layout/default#2"/>
    <dgm:cxn modelId="{65080391-B2AF-46D6-9AEB-FADA2F1BA50B}" type="presParOf" srcId="{AECC6E8E-3F49-4DA7-978E-6F027CCFC9D3}" destId="{1917687D-F28A-42F5-BA50-198A6CF5F988}" srcOrd="2" destOrd="0" presId="urn:microsoft.com/office/officeart/2005/8/layout/default#2"/>
    <dgm:cxn modelId="{743DD706-CAB7-4728-BCC3-60FD46D09D92}" type="presParOf" srcId="{AECC6E8E-3F49-4DA7-978E-6F027CCFC9D3}" destId="{E4A86BF8-6CC7-4B24-B15D-BC1CC84BA5E2}" srcOrd="3" destOrd="0" presId="urn:microsoft.com/office/officeart/2005/8/layout/default#2"/>
    <dgm:cxn modelId="{7C5F1898-AAF4-487C-A8D1-E391AE0D8E2A}" type="presParOf" srcId="{AECC6E8E-3F49-4DA7-978E-6F027CCFC9D3}" destId="{DA1E31A6-D7E1-463D-802F-9920950F4BFC}" srcOrd="4" destOrd="0" presId="urn:microsoft.com/office/officeart/2005/8/layout/default#2"/>
    <dgm:cxn modelId="{C1AB330D-55E8-4EEB-9640-1CD4288FF2F9}" type="presParOf" srcId="{AECC6E8E-3F49-4DA7-978E-6F027CCFC9D3}" destId="{9F6147F7-18C5-4EB6-BCD3-8BC09F208C0B}" srcOrd="5" destOrd="0" presId="urn:microsoft.com/office/officeart/2005/8/layout/default#2"/>
    <dgm:cxn modelId="{D8D53E8C-CD6B-4DCF-A572-15B2F95F8353}" type="presParOf" srcId="{AECC6E8E-3F49-4DA7-978E-6F027CCFC9D3}" destId="{6CB24474-4DF7-46E1-94CE-462BB05E7633}" srcOrd="6" destOrd="0" presId="urn:microsoft.com/office/officeart/2005/8/layout/default#2"/>
    <dgm:cxn modelId="{DB0BC673-1600-4B44-8CBB-E0B93C2CA9BA}" type="presParOf" srcId="{AECC6E8E-3F49-4DA7-978E-6F027CCFC9D3}" destId="{5715C09F-C455-4822-B3D8-88B73F4094E7}" srcOrd="7" destOrd="0" presId="urn:microsoft.com/office/officeart/2005/8/layout/default#2"/>
    <dgm:cxn modelId="{E275D1BE-4E5B-428F-B4BE-F9FF607FD646}" type="presParOf" srcId="{AECC6E8E-3F49-4DA7-978E-6F027CCFC9D3}" destId="{F1F4B472-251A-4C14-8401-8457BE1EA43C}" srcOrd="8" destOrd="0" presId="urn:microsoft.com/office/officeart/2005/8/layout/default#2"/>
    <dgm:cxn modelId="{D3637A0B-74AC-4AD4-9D48-7602B180B8A9}" type="presParOf" srcId="{AECC6E8E-3F49-4DA7-978E-6F027CCFC9D3}" destId="{B820286C-E8D8-4BAE-8B6F-91F72108D3C6}" srcOrd="9" destOrd="0" presId="urn:microsoft.com/office/officeart/2005/8/layout/default#2"/>
    <dgm:cxn modelId="{CCF6FE6B-36E4-4B69-A9B7-5392DEC479D4}" type="presParOf" srcId="{AECC6E8E-3F49-4DA7-978E-6F027CCFC9D3}" destId="{C29F0294-157B-41ED-A644-B5A0358D931C}" srcOrd="10" destOrd="0" presId="urn:microsoft.com/office/officeart/2005/8/layout/default#2"/>
    <dgm:cxn modelId="{E85A285D-F8C6-4D53-8CCB-A263CF831E6A}" type="presParOf" srcId="{AECC6E8E-3F49-4DA7-978E-6F027CCFC9D3}" destId="{55869773-773D-4C75-A50C-B76AB53B6EC1}" srcOrd="11" destOrd="0" presId="urn:microsoft.com/office/officeart/2005/8/layout/default#2"/>
    <dgm:cxn modelId="{CC95408C-5C30-45F8-ADFF-FFEDC3A9D8D4}" type="presParOf" srcId="{AECC6E8E-3F49-4DA7-978E-6F027CCFC9D3}" destId="{B6360F92-C5D1-45C3-A28C-35B5CD8B9093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064C3-61E4-4E15-9501-6369F87EF22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D3EE2-9CB8-47B9-905D-CCD34A01C40B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Analog Sensor Signal</a:t>
          </a:r>
          <a:endParaRPr lang="en-US" sz="2400" dirty="0"/>
        </a:p>
      </dgm:t>
    </dgm:pt>
    <dgm:pt modelId="{BD3720AC-0C58-4B3D-B1CB-5A190E513741}" type="parTrans" cxnId="{63DFF6A4-AFCD-4FC2-B438-5804C28DE041}">
      <dgm:prSet/>
      <dgm:spPr/>
      <dgm:t>
        <a:bodyPr/>
        <a:lstStyle/>
        <a:p>
          <a:endParaRPr lang="en-US"/>
        </a:p>
      </dgm:t>
    </dgm:pt>
    <dgm:pt modelId="{927E9933-7CAA-4A96-8F75-9E1F135C209F}" type="sibTrans" cxnId="{63DFF6A4-AFCD-4FC2-B438-5804C28DE04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47F8232-7602-43CD-B41E-048C9940B3A1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Digitized Sensor Signal</a:t>
          </a:r>
          <a:endParaRPr lang="en-US" sz="2400" dirty="0"/>
        </a:p>
      </dgm:t>
    </dgm:pt>
    <dgm:pt modelId="{5AA05665-454F-4592-B1B4-A220CA5CD9D3}" type="parTrans" cxnId="{C88DAF28-A092-4C78-87E5-4562A3CEAABE}">
      <dgm:prSet/>
      <dgm:spPr/>
      <dgm:t>
        <a:bodyPr/>
        <a:lstStyle/>
        <a:p>
          <a:endParaRPr lang="en-US"/>
        </a:p>
      </dgm:t>
    </dgm:pt>
    <dgm:pt modelId="{4ADB5433-A68F-4048-9C8D-486B86684CED}" type="sibTrans" cxnId="{C88DAF28-A092-4C78-87E5-4562A3CEAAB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1837133-43B1-4E09-A3F0-5E128EC68F93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Serial Data Variable</a:t>
          </a:r>
          <a:endParaRPr lang="en-US" sz="2400" dirty="0"/>
        </a:p>
      </dgm:t>
    </dgm:pt>
    <dgm:pt modelId="{036C66EB-5C89-4C0F-BF85-E38B8112A139}" type="parTrans" cxnId="{EF3F2996-E272-4DBC-A3D2-D5B0DDDB451E}">
      <dgm:prSet/>
      <dgm:spPr/>
      <dgm:t>
        <a:bodyPr/>
        <a:lstStyle/>
        <a:p>
          <a:endParaRPr lang="en-US"/>
        </a:p>
      </dgm:t>
    </dgm:pt>
    <dgm:pt modelId="{D2A5B32F-3B30-463B-B3CF-29E37B68779C}" type="sibTrans" cxnId="{EF3F2996-E272-4DBC-A3D2-D5B0DDDB451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7CBAEBB-35A3-4696-BF2C-D74F557E3EB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Plain text format</a:t>
          </a:r>
          <a:endParaRPr lang="en-US" sz="2400" dirty="0"/>
        </a:p>
      </dgm:t>
    </dgm:pt>
    <dgm:pt modelId="{4AF22E4F-66A0-43C3-A745-B1A1F5E4A51D}" type="parTrans" cxnId="{AB7A7A4A-3CFA-4E63-9ACD-7E67EA86A5A7}">
      <dgm:prSet/>
      <dgm:spPr/>
      <dgm:t>
        <a:bodyPr/>
        <a:lstStyle/>
        <a:p>
          <a:endParaRPr lang="en-US"/>
        </a:p>
      </dgm:t>
    </dgm:pt>
    <dgm:pt modelId="{50F71BCA-8F13-483A-B397-B2A723FFABE7}" type="sibTrans" cxnId="{AB7A7A4A-3CFA-4E63-9ACD-7E67EA86A5A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9A08B93-A708-40A0-885F-4313FCE5C2E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File on SD Card</a:t>
          </a:r>
          <a:endParaRPr lang="en-US" sz="2400" dirty="0"/>
        </a:p>
      </dgm:t>
    </dgm:pt>
    <dgm:pt modelId="{1CDD458C-0DCB-499A-92F3-90EEB0967AC3}" type="parTrans" cxnId="{495A02A9-7049-4E92-A885-962A9A0F846F}">
      <dgm:prSet/>
      <dgm:spPr/>
      <dgm:t>
        <a:bodyPr/>
        <a:lstStyle/>
        <a:p>
          <a:endParaRPr lang="en-US"/>
        </a:p>
      </dgm:t>
    </dgm:pt>
    <dgm:pt modelId="{A28C0AF3-3336-4E11-A14C-F8BEB3BEE123}" type="sibTrans" cxnId="{495A02A9-7049-4E92-A885-962A9A0F846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C5A7B84-A17F-4B92-B70A-AEDC0F31606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Excel or equivalent</a:t>
          </a:r>
          <a:endParaRPr lang="en-US" sz="2400" dirty="0"/>
        </a:p>
      </dgm:t>
    </dgm:pt>
    <dgm:pt modelId="{E37DF94F-22D5-40D3-B5EF-3DE3D4A500E7}" type="parTrans" cxnId="{3B119438-E31F-44A2-820C-38D051E0AB39}">
      <dgm:prSet/>
      <dgm:spPr/>
      <dgm:t>
        <a:bodyPr/>
        <a:lstStyle/>
        <a:p>
          <a:endParaRPr lang="en-US"/>
        </a:p>
      </dgm:t>
    </dgm:pt>
    <dgm:pt modelId="{FB56AEA0-1A9A-4BBC-AF0B-7E08D04F1268}" type="sibTrans" cxnId="{3B119438-E31F-44A2-820C-38D051E0AB39}">
      <dgm:prSet/>
      <dgm:spPr/>
      <dgm:t>
        <a:bodyPr/>
        <a:lstStyle/>
        <a:p>
          <a:endParaRPr lang="en-US"/>
        </a:p>
      </dgm:t>
    </dgm:pt>
    <dgm:pt modelId="{D964AED4-4CA4-4109-86B6-4A7EF80CFE68}" type="pres">
      <dgm:prSet presAssocID="{973064C3-61E4-4E15-9501-6369F87EF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B04CA-B8B6-40E6-B8ED-BCEE012B0311}" type="pres">
      <dgm:prSet presAssocID="{008D3EE2-9CB8-47B9-905D-CCD34A01C4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B3C6-2096-4BAD-A5A8-87C28C812DCC}" type="pres">
      <dgm:prSet presAssocID="{927E9933-7CAA-4A96-8F75-9E1F135C209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91810CD-3FF1-48FF-8120-7ACE3BC034CE}" type="pres">
      <dgm:prSet presAssocID="{927E9933-7CAA-4A96-8F75-9E1F135C209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7773C63-4380-49B4-91D3-27C7ED4C8B8D}" type="pres">
      <dgm:prSet presAssocID="{047F8232-7602-43CD-B41E-048C9940B3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F956-F72A-485E-86BD-218A9035F437}" type="pres">
      <dgm:prSet presAssocID="{4ADB5433-A68F-4048-9C8D-486B86684C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B5EE062-2CB8-41EC-825D-5BD37F76BE31}" type="pres">
      <dgm:prSet presAssocID="{4ADB5433-A68F-4048-9C8D-486B86684CE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CA1839F-26B4-4115-81E2-B139377A8684}" type="pres">
      <dgm:prSet presAssocID="{F1837133-43B1-4E09-A3F0-5E128EC68F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B15D2-6AB9-4A60-8FE9-64C3EC2AB116}" type="pres">
      <dgm:prSet presAssocID="{D2A5B32F-3B30-463B-B3CF-29E37B68779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7205FB2-D442-44F8-8F6F-79890FD67890}" type="pres">
      <dgm:prSet presAssocID="{D2A5B32F-3B30-463B-B3CF-29E37B68779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9F288D1-32B3-4163-BAB8-5734CF8B6769}" type="pres">
      <dgm:prSet presAssocID="{87CBAEBB-35A3-4696-BF2C-D74F557E3E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E1F2-7AFC-4C43-9DFB-3238564409E6}" type="pres">
      <dgm:prSet presAssocID="{50F71BCA-8F13-483A-B397-B2A723FFABE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1AAF465-24C3-4850-BD0D-A593CF0208C6}" type="pres">
      <dgm:prSet presAssocID="{50F71BCA-8F13-483A-B397-B2A723FFABE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0F3E5B-8ECB-447C-AAFB-066F84A9DA18}" type="pres">
      <dgm:prSet presAssocID="{D9A08B93-A708-40A0-885F-4313FCE5C2E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879FB-A4BA-4D97-9FCC-A94BF6C1AA9C}" type="pres">
      <dgm:prSet presAssocID="{A28C0AF3-3336-4E11-A14C-F8BEB3BEE12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346F468-0EBF-4C70-B73F-0B800631883D}" type="pres">
      <dgm:prSet presAssocID="{A28C0AF3-3336-4E11-A14C-F8BEB3BEE12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E7DBF94-1076-4075-B986-9F0FC2D5F895}" type="pres">
      <dgm:prSet presAssocID="{0C5A7B84-A17F-4B92-B70A-AEDC0F3160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65141-E484-4A78-B154-7FABBDDC1587}" type="presOf" srcId="{927E9933-7CAA-4A96-8F75-9E1F135C209F}" destId="{091810CD-3FF1-48FF-8120-7ACE3BC034CE}" srcOrd="1" destOrd="0" presId="urn:microsoft.com/office/officeart/2005/8/layout/process5"/>
    <dgm:cxn modelId="{C5A7E6A1-F96C-451B-810C-60B0867D1703}" type="presOf" srcId="{87CBAEBB-35A3-4696-BF2C-D74F557E3EB0}" destId="{F9F288D1-32B3-4163-BAB8-5734CF8B6769}" srcOrd="0" destOrd="0" presId="urn:microsoft.com/office/officeart/2005/8/layout/process5"/>
    <dgm:cxn modelId="{B2CF72D5-566F-4917-AA5F-FD0AD234213D}" type="presOf" srcId="{F1837133-43B1-4E09-A3F0-5E128EC68F93}" destId="{7CA1839F-26B4-4115-81E2-B139377A8684}" srcOrd="0" destOrd="0" presId="urn:microsoft.com/office/officeart/2005/8/layout/process5"/>
    <dgm:cxn modelId="{55BCAC97-742C-4FD0-93F4-B30C43292882}" type="presOf" srcId="{927E9933-7CAA-4A96-8F75-9E1F135C209F}" destId="{CD8CB3C6-2096-4BAD-A5A8-87C28C812DCC}" srcOrd="0" destOrd="0" presId="urn:microsoft.com/office/officeart/2005/8/layout/process5"/>
    <dgm:cxn modelId="{EB44BD46-8621-498B-B9A7-C6CAF6FA2634}" type="presOf" srcId="{D2A5B32F-3B30-463B-B3CF-29E37B68779C}" destId="{D7205FB2-D442-44F8-8F6F-79890FD67890}" srcOrd="1" destOrd="0" presId="urn:microsoft.com/office/officeart/2005/8/layout/process5"/>
    <dgm:cxn modelId="{6C433525-7EA4-4C7D-879B-48F789FD3D14}" type="presOf" srcId="{4ADB5433-A68F-4048-9C8D-486B86684CED}" destId="{018FF956-F72A-485E-86BD-218A9035F437}" srcOrd="0" destOrd="0" presId="urn:microsoft.com/office/officeart/2005/8/layout/process5"/>
    <dgm:cxn modelId="{63DFF6A4-AFCD-4FC2-B438-5804C28DE041}" srcId="{973064C3-61E4-4E15-9501-6369F87EF225}" destId="{008D3EE2-9CB8-47B9-905D-CCD34A01C40B}" srcOrd="0" destOrd="0" parTransId="{BD3720AC-0C58-4B3D-B1CB-5A190E513741}" sibTransId="{927E9933-7CAA-4A96-8F75-9E1F135C209F}"/>
    <dgm:cxn modelId="{EF3F2996-E272-4DBC-A3D2-D5B0DDDB451E}" srcId="{973064C3-61E4-4E15-9501-6369F87EF225}" destId="{F1837133-43B1-4E09-A3F0-5E128EC68F93}" srcOrd="2" destOrd="0" parTransId="{036C66EB-5C89-4C0F-BF85-E38B8112A139}" sibTransId="{D2A5B32F-3B30-463B-B3CF-29E37B68779C}"/>
    <dgm:cxn modelId="{C88DAF28-A092-4C78-87E5-4562A3CEAABE}" srcId="{973064C3-61E4-4E15-9501-6369F87EF225}" destId="{047F8232-7602-43CD-B41E-048C9940B3A1}" srcOrd="1" destOrd="0" parTransId="{5AA05665-454F-4592-B1B4-A220CA5CD9D3}" sibTransId="{4ADB5433-A68F-4048-9C8D-486B86684CED}"/>
    <dgm:cxn modelId="{4C7C68AA-9BA3-4958-860E-6D8A437E0CD3}" type="presOf" srcId="{A28C0AF3-3336-4E11-A14C-F8BEB3BEE123}" destId="{87F879FB-A4BA-4D97-9FCC-A94BF6C1AA9C}" srcOrd="0" destOrd="0" presId="urn:microsoft.com/office/officeart/2005/8/layout/process5"/>
    <dgm:cxn modelId="{495A02A9-7049-4E92-A885-962A9A0F846F}" srcId="{973064C3-61E4-4E15-9501-6369F87EF225}" destId="{D9A08B93-A708-40A0-885F-4313FCE5C2EE}" srcOrd="4" destOrd="0" parTransId="{1CDD458C-0DCB-499A-92F3-90EEB0967AC3}" sibTransId="{A28C0AF3-3336-4E11-A14C-F8BEB3BEE123}"/>
    <dgm:cxn modelId="{17E98FB8-3273-41AF-861A-0EBBCDC86EE4}" type="presOf" srcId="{D9A08B93-A708-40A0-885F-4313FCE5C2EE}" destId="{A40F3E5B-8ECB-447C-AAFB-066F84A9DA18}" srcOrd="0" destOrd="0" presId="urn:microsoft.com/office/officeart/2005/8/layout/process5"/>
    <dgm:cxn modelId="{5F9C019E-FF25-4DCE-B847-CD52A6AB5A58}" type="presOf" srcId="{D2A5B32F-3B30-463B-B3CF-29E37B68779C}" destId="{07EB15D2-6AB9-4A60-8FE9-64C3EC2AB116}" srcOrd="0" destOrd="0" presId="urn:microsoft.com/office/officeart/2005/8/layout/process5"/>
    <dgm:cxn modelId="{800AF3F8-2602-4A97-804F-C4F9046F92C4}" type="presOf" srcId="{0C5A7B84-A17F-4B92-B70A-AEDC0F316069}" destId="{FE7DBF94-1076-4075-B986-9F0FC2D5F895}" srcOrd="0" destOrd="0" presId="urn:microsoft.com/office/officeart/2005/8/layout/process5"/>
    <dgm:cxn modelId="{6408A458-57BA-4D86-BF6D-910AC77042AF}" type="presOf" srcId="{4ADB5433-A68F-4048-9C8D-486B86684CED}" destId="{9B5EE062-2CB8-41EC-825D-5BD37F76BE31}" srcOrd="1" destOrd="0" presId="urn:microsoft.com/office/officeart/2005/8/layout/process5"/>
    <dgm:cxn modelId="{D686917C-47B2-4403-9258-72C31F1C54C8}" type="presOf" srcId="{50F71BCA-8F13-483A-B397-B2A723FFABE7}" destId="{41AAF465-24C3-4850-BD0D-A593CF0208C6}" srcOrd="1" destOrd="0" presId="urn:microsoft.com/office/officeart/2005/8/layout/process5"/>
    <dgm:cxn modelId="{E31BA88A-ADE9-48A2-A05D-F1FFA4460292}" type="presOf" srcId="{A28C0AF3-3336-4E11-A14C-F8BEB3BEE123}" destId="{1346F468-0EBF-4C70-B73F-0B800631883D}" srcOrd="1" destOrd="0" presId="urn:microsoft.com/office/officeart/2005/8/layout/process5"/>
    <dgm:cxn modelId="{651A161A-7D30-4F7C-85C8-9E429557F463}" type="presOf" srcId="{973064C3-61E4-4E15-9501-6369F87EF225}" destId="{D964AED4-4CA4-4109-86B6-4A7EF80CFE68}" srcOrd="0" destOrd="0" presId="urn:microsoft.com/office/officeart/2005/8/layout/process5"/>
    <dgm:cxn modelId="{AB7A7A4A-3CFA-4E63-9ACD-7E67EA86A5A7}" srcId="{973064C3-61E4-4E15-9501-6369F87EF225}" destId="{87CBAEBB-35A3-4696-BF2C-D74F557E3EB0}" srcOrd="3" destOrd="0" parTransId="{4AF22E4F-66A0-43C3-A745-B1A1F5E4A51D}" sibTransId="{50F71BCA-8F13-483A-B397-B2A723FFABE7}"/>
    <dgm:cxn modelId="{DA6F6281-DB90-4CB4-AFCD-642921B408AA}" type="presOf" srcId="{008D3EE2-9CB8-47B9-905D-CCD34A01C40B}" destId="{728B04CA-B8B6-40E6-B8ED-BCEE012B0311}" srcOrd="0" destOrd="0" presId="urn:microsoft.com/office/officeart/2005/8/layout/process5"/>
    <dgm:cxn modelId="{06C4CB02-5609-4666-866A-0F7CD4EEEF59}" type="presOf" srcId="{047F8232-7602-43CD-B41E-048C9940B3A1}" destId="{A7773C63-4380-49B4-91D3-27C7ED4C8B8D}" srcOrd="0" destOrd="0" presId="urn:microsoft.com/office/officeart/2005/8/layout/process5"/>
    <dgm:cxn modelId="{3B119438-E31F-44A2-820C-38D051E0AB39}" srcId="{973064C3-61E4-4E15-9501-6369F87EF225}" destId="{0C5A7B84-A17F-4B92-B70A-AEDC0F316069}" srcOrd="5" destOrd="0" parTransId="{E37DF94F-22D5-40D3-B5EF-3DE3D4A500E7}" sibTransId="{FB56AEA0-1A9A-4BBC-AF0B-7E08D04F1268}"/>
    <dgm:cxn modelId="{F1C58885-2111-4A9A-98A0-E3501C961B88}" type="presOf" srcId="{50F71BCA-8F13-483A-B397-B2A723FFABE7}" destId="{FFA7E1F2-7AFC-4C43-9DFB-3238564409E6}" srcOrd="0" destOrd="0" presId="urn:microsoft.com/office/officeart/2005/8/layout/process5"/>
    <dgm:cxn modelId="{76DC8113-6DF0-4C2F-A9D9-A32A7E2A69D8}" type="presParOf" srcId="{D964AED4-4CA4-4109-86B6-4A7EF80CFE68}" destId="{728B04CA-B8B6-40E6-B8ED-BCEE012B0311}" srcOrd="0" destOrd="0" presId="urn:microsoft.com/office/officeart/2005/8/layout/process5"/>
    <dgm:cxn modelId="{06410F4F-B93B-43FE-A537-8066AEACB799}" type="presParOf" srcId="{D964AED4-4CA4-4109-86B6-4A7EF80CFE68}" destId="{CD8CB3C6-2096-4BAD-A5A8-87C28C812DCC}" srcOrd="1" destOrd="0" presId="urn:microsoft.com/office/officeart/2005/8/layout/process5"/>
    <dgm:cxn modelId="{B8248B3B-4366-424E-9B85-CE5765E3285A}" type="presParOf" srcId="{CD8CB3C6-2096-4BAD-A5A8-87C28C812DCC}" destId="{091810CD-3FF1-48FF-8120-7ACE3BC034CE}" srcOrd="0" destOrd="0" presId="urn:microsoft.com/office/officeart/2005/8/layout/process5"/>
    <dgm:cxn modelId="{940770EC-2893-4634-B362-5CC91FBC11FF}" type="presParOf" srcId="{D964AED4-4CA4-4109-86B6-4A7EF80CFE68}" destId="{A7773C63-4380-49B4-91D3-27C7ED4C8B8D}" srcOrd="2" destOrd="0" presId="urn:microsoft.com/office/officeart/2005/8/layout/process5"/>
    <dgm:cxn modelId="{24945F80-7962-477A-9660-4C11B1E97C55}" type="presParOf" srcId="{D964AED4-4CA4-4109-86B6-4A7EF80CFE68}" destId="{018FF956-F72A-485E-86BD-218A9035F437}" srcOrd="3" destOrd="0" presId="urn:microsoft.com/office/officeart/2005/8/layout/process5"/>
    <dgm:cxn modelId="{A1705A44-277E-4A8E-9FC6-7A90C2B33838}" type="presParOf" srcId="{018FF956-F72A-485E-86BD-218A9035F437}" destId="{9B5EE062-2CB8-41EC-825D-5BD37F76BE31}" srcOrd="0" destOrd="0" presId="urn:microsoft.com/office/officeart/2005/8/layout/process5"/>
    <dgm:cxn modelId="{B3A25C51-2124-492E-BE59-8E3320C0148B}" type="presParOf" srcId="{D964AED4-4CA4-4109-86B6-4A7EF80CFE68}" destId="{7CA1839F-26B4-4115-81E2-B139377A8684}" srcOrd="4" destOrd="0" presId="urn:microsoft.com/office/officeart/2005/8/layout/process5"/>
    <dgm:cxn modelId="{546F7DCD-FA74-45E8-821B-825C95074713}" type="presParOf" srcId="{D964AED4-4CA4-4109-86B6-4A7EF80CFE68}" destId="{07EB15D2-6AB9-4A60-8FE9-64C3EC2AB116}" srcOrd="5" destOrd="0" presId="urn:microsoft.com/office/officeart/2005/8/layout/process5"/>
    <dgm:cxn modelId="{64F05B02-2043-4475-B609-33B21C066350}" type="presParOf" srcId="{07EB15D2-6AB9-4A60-8FE9-64C3EC2AB116}" destId="{D7205FB2-D442-44F8-8F6F-79890FD67890}" srcOrd="0" destOrd="0" presId="urn:microsoft.com/office/officeart/2005/8/layout/process5"/>
    <dgm:cxn modelId="{B1D5CB1C-017F-4EF8-88B3-7B8EA626D458}" type="presParOf" srcId="{D964AED4-4CA4-4109-86B6-4A7EF80CFE68}" destId="{F9F288D1-32B3-4163-BAB8-5734CF8B6769}" srcOrd="6" destOrd="0" presId="urn:microsoft.com/office/officeart/2005/8/layout/process5"/>
    <dgm:cxn modelId="{A87B13C9-0F67-4183-A77B-FEB7F1DAFB38}" type="presParOf" srcId="{D964AED4-4CA4-4109-86B6-4A7EF80CFE68}" destId="{FFA7E1F2-7AFC-4C43-9DFB-3238564409E6}" srcOrd="7" destOrd="0" presId="urn:microsoft.com/office/officeart/2005/8/layout/process5"/>
    <dgm:cxn modelId="{34ABADBC-6C8C-4689-B546-0398BBC51237}" type="presParOf" srcId="{FFA7E1F2-7AFC-4C43-9DFB-3238564409E6}" destId="{41AAF465-24C3-4850-BD0D-A593CF0208C6}" srcOrd="0" destOrd="0" presId="urn:microsoft.com/office/officeart/2005/8/layout/process5"/>
    <dgm:cxn modelId="{A2F00AD9-4A52-4597-BE32-DC820DB72510}" type="presParOf" srcId="{D964AED4-4CA4-4109-86B6-4A7EF80CFE68}" destId="{A40F3E5B-8ECB-447C-AAFB-066F84A9DA18}" srcOrd="8" destOrd="0" presId="urn:microsoft.com/office/officeart/2005/8/layout/process5"/>
    <dgm:cxn modelId="{F6D6EFDD-E3F2-4916-8FB4-0C51629E9C9C}" type="presParOf" srcId="{D964AED4-4CA4-4109-86B6-4A7EF80CFE68}" destId="{87F879FB-A4BA-4D97-9FCC-A94BF6C1AA9C}" srcOrd="9" destOrd="0" presId="urn:microsoft.com/office/officeart/2005/8/layout/process5"/>
    <dgm:cxn modelId="{0A3D7BEA-9BFF-4CD8-87E7-B52F0162BD00}" type="presParOf" srcId="{87F879FB-A4BA-4D97-9FCC-A94BF6C1AA9C}" destId="{1346F468-0EBF-4C70-B73F-0B800631883D}" srcOrd="0" destOrd="0" presId="urn:microsoft.com/office/officeart/2005/8/layout/process5"/>
    <dgm:cxn modelId="{AAC338F8-7ADF-4586-BB78-0CF67F3CB24A}" type="presParOf" srcId="{D964AED4-4CA4-4109-86B6-4A7EF80CFE68}" destId="{FE7DBF94-1076-4075-B986-9F0FC2D5F89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9659F-BCEB-4375-8DB7-0187FE74381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F99BA-A478-4BD4-9AC7-9E4831AE933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Dwayne</a:t>
          </a:r>
          <a:endParaRPr lang="en-US" dirty="0"/>
        </a:p>
      </dgm:t>
    </dgm:pt>
    <dgm:pt modelId="{572666CA-908D-4B37-B0C5-E3B5A4FB8A97}" type="parTrans" cxnId="{DF8EE304-2C34-4CDD-8BD8-6988E8677783}">
      <dgm:prSet/>
      <dgm:spPr/>
      <dgm:t>
        <a:bodyPr/>
        <a:lstStyle/>
        <a:p>
          <a:endParaRPr lang="en-US"/>
        </a:p>
      </dgm:t>
    </dgm:pt>
    <dgm:pt modelId="{E40DF0D8-705A-42B5-A606-A7F19644BE0F}" type="sibTrans" cxnId="{DF8EE304-2C34-4CDD-8BD8-6988E8677783}">
      <dgm:prSet/>
      <dgm:spPr/>
      <dgm:t>
        <a:bodyPr/>
        <a:lstStyle/>
        <a:p>
          <a:endParaRPr lang="en-US"/>
        </a:p>
      </dgm:t>
    </dgm:pt>
    <dgm:pt modelId="{2D459E9F-9CF0-47C2-876D-1DF8F235DCB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Wind Turbine</a:t>
          </a:r>
          <a:endParaRPr lang="en-US" dirty="0">
            <a:solidFill>
              <a:schemeClr val="tx1"/>
            </a:solidFill>
          </a:endParaRPr>
        </a:p>
      </dgm:t>
    </dgm:pt>
    <dgm:pt modelId="{47DBA9FB-1EDC-46F7-9017-9719A3ADED61}" type="parTrans" cxnId="{58B385A1-77E9-4CC0-84CE-AB4D7BB12E1E}">
      <dgm:prSet/>
      <dgm:spPr/>
      <dgm:t>
        <a:bodyPr/>
        <a:lstStyle/>
        <a:p>
          <a:endParaRPr lang="en-US"/>
        </a:p>
      </dgm:t>
    </dgm:pt>
    <dgm:pt modelId="{A6400426-7546-4745-92B4-33247938D2EF}" type="sibTrans" cxnId="{58B385A1-77E9-4CC0-84CE-AB4D7BB12E1E}">
      <dgm:prSet/>
      <dgm:spPr/>
      <dgm:t>
        <a:bodyPr/>
        <a:lstStyle/>
        <a:p>
          <a:endParaRPr lang="en-US"/>
        </a:p>
      </dgm:t>
    </dgm:pt>
    <dgm:pt modelId="{B605C0F4-5CFE-4901-B495-1C04EEFFCD8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Buck Converter</a:t>
          </a:r>
          <a:endParaRPr lang="en-US" dirty="0">
            <a:solidFill>
              <a:schemeClr val="tx1"/>
            </a:solidFill>
          </a:endParaRPr>
        </a:p>
      </dgm:t>
    </dgm:pt>
    <dgm:pt modelId="{4B3162E2-788D-45F1-94EF-E8B3A1196D16}" type="parTrans" cxnId="{8DA19967-BBE3-463F-9545-F51055D11C09}">
      <dgm:prSet/>
      <dgm:spPr/>
      <dgm:t>
        <a:bodyPr/>
        <a:lstStyle/>
        <a:p>
          <a:endParaRPr lang="en-US"/>
        </a:p>
      </dgm:t>
    </dgm:pt>
    <dgm:pt modelId="{E6FBF546-F6BB-45B8-88A4-26C71BD8BF13}" type="sibTrans" cxnId="{8DA19967-BBE3-463F-9545-F51055D11C09}">
      <dgm:prSet/>
      <dgm:spPr/>
      <dgm:t>
        <a:bodyPr/>
        <a:lstStyle/>
        <a:p>
          <a:endParaRPr lang="en-US"/>
        </a:p>
      </dgm:t>
    </dgm:pt>
    <dgm:pt modelId="{4CF771F3-E133-4B6B-8201-5BF8ECBEF60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Joaquim</a:t>
          </a:r>
          <a:endParaRPr lang="en-US" dirty="0"/>
        </a:p>
      </dgm:t>
    </dgm:pt>
    <dgm:pt modelId="{C32FA514-1FE8-47A4-BC80-9E391D1053A0}" type="parTrans" cxnId="{4CDC20A9-EF84-48FB-959C-9C691E0F0DFC}">
      <dgm:prSet/>
      <dgm:spPr/>
      <dgm:t>
        <a:bodyPr/>
        <a:lstStyle/>
        <a:p>
          <a:endParaRPr lang="en-US"/>
        </a:p>
      </dgm:t>
    </dgm:pt>
    <dgm:pt modelId="{513EDF66-F279-439D-86D2-58E93BD50271}" type="sibTrans" cxnId="{4CDC20A9-EF84-48FB-959C-9C691E0F0DFC}">
      <dgm:prSet/>
      <dgm:spPr/>
      <dgm:t>
        <a:bodyPr/>
        <a:lstStyle/>
        <a:p>
          <a:endParaRPr lang="en-US"/>
        </a:p>
      </dgm:t>
    </dgm:pt>
    <dgm:pt modelId="{080615CC-D453-464F-80CB-7A9E2D9703C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MPPT Algorithm</a:t>
          </a:r>
          <a:endParaRPr lang="en-US" dirty="0">
            <a:solidFill>
              <a:schemeClr val="tx1"/>
            </a:solidFill>
          </a:endParaRPr>
        </a:p>
      </dgm:t>
    </dgm:pt>
    <dgm:pt modelId="{E49628CE-EA47-4349-8221-C39C38EBEB43}" type="parTrans" cxnId="{34A957BB-96CE-4C43-B3EE-9D03E7393D05}">
      <dgm:prSet/>
      <dgm:spPr/>
      <dgm:t>
        <a:bodyPr/>
        <a:lstStyle/>
        <a:p>
          <a:endParaRPr lang="en-US"/>
        </a:p>
      </dgm:t>
    </dgm:pt>
    <dgm:pt modelId="{D024D0BA-57C3-4540-8F36-8926B85C7E49}" type="sibTrans" cxnId="{34A957BB-96CE-4C43-B3EE-9D03E7393D05}">
      <dgm:prSet/>
      <dgm:spPr/>
      <dgm:t>
        <a:bodyPr/>
        <a:lstStyle/>
        <a:p>
          <a:endParaRPr lang="en-US"/>
        </a:p>
      </dgm:t>
    </dgm:pt>
    <dgm:pt modelId="{F134867C-4A08-49FB-9C19-1D11D931DBE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Charge Controller</a:t>
          </a:r>
          <a:endParaRPr lang="en-US" dirty="0">
            <a:solidFill>
              <a:schemeClr val="tx1"/>
            </a:solidFill>
          </a:endParaRPr>
        </a:p>
      </dgm:t>
    </dgm:pt>
    <dgm:pt modelId="{41397063-B86A-4346-856F-CFB495B78994}" type="parTrans" cxnId="{C0914477-31BD-40AF-9BAC-C143783AB00F}">
      <dgm:prSet/>
      <dgm:spPr/>
      <dgm:t>
        <a:bodyPr/>
        <a:lstStyle/>
        <a:p>
          <a:endParaRPr lang="en-US"/>
        </a:p>
      </dgm:t>
    </dgm:pt>
    <dgm:pt modelId="{525E5A84-0EE8-44E5-B2BA-AE1FFA409826}" type="sibTrans" cxnId="{C0914477-31BD-40AF-9BAC-C143783AB00F}">
      <dgm:prSet/>
      <dgm:spPr/>
      <dgm:t>
        <a:bodyPr/>
        <a:lstStyle/>
        <a:p>
          <a:endParaRPr lang="en-US"/>
        </a:p>
      </dgm:t>
    </dgm:pt>
    <dgm:pt modelId="{6CEABBA5-0FB7-465F-A883-DE7231F3C41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Jose</a:t>
          </a:r>
          <a:endParaRPr lang="en-US" dirty="0"/>
        </a:p>
      </dgm:t>
    </dgm:pt>
    <dgm:pt modelId="{73151A73-AA5A-4D9F-97F7-ED7F9F15E6E1}" type="parTrans" cxnId="{45D1BFB6-AE9B-4FB4-B793-70F058A55455}">
      <dgm:prSet/>
      <dgm:spPr/>
      <dgm:t>
        <a:bodyPr/>
        <a:lstStyle/>
        <a:p>
          <a:endParaRPr lang="en-US"/>
        </a:p>
      </dgm:t>
    </dgm:pt>
    <dgm:pt modelId="{10108BC3-DB7C-4B73-B83F-F15EDC24CFB3}" type="sibTrans" cxnId="{45D1BFB6-AE9B-4FB4-B793-70F058A55455}">
      <dgm:prSet/>
      <dgm:spPr/>
      <dgm:t>
        <a:bodyPr/>
        <a:lstStyle/>
        <a:p>
          <a:endParaRPr lang="en-US"/>
        </a:p>
      </dgm:t>
    </dgm:pt>
    <dgm:pt modelId="{8EF553B6-E87A-49A9-8FAE-1C5B7A08A3F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Tim</a:t>
          </a:r>
          <a:endParaRPr lang="en-US" dirty="0"/>
        </a:p>
      </dgm:t>
    </dgm:pt>
    <dgm:pt modelId="{CC5BB466-54D3-4C33-AB79-D78490222F13}" type="parTrans" cxnId="{5504FF30-F710-4932-A4D8-2286EB4B8E68}">
      <dgm:prSet/>
      <dgm:spPr/>
      <dgm:t>
        <a:bodyPr/>
        <a:lstStyle/>
        <a:p>
          <a:endParaRPr lang="en-US"/>
        </a:p>
      </dgm:t>
    </dgm:pt>
    <dgm:pt modelId="{DDF29B67-0D0B-45F4-B08F-B77801A4EAE2}" type="sibTrans" cxnId="{5504FF30-F710-4932-A4D8-2286EB4B8E68}">
      <dgm:prSet/>
      <dgm:spPr/>
      <dgm:t>
        <a:bodyPr/>
        <a:lstStyle/>
        <a:p>
          <a:endParaRPr lang="en-US"/>
        </a:p>
      </dgm:t>
    </dgm:pt>
    <dgm:pt modelId="{AA85F4EF-D484-4589-B969-CE435CECE518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Battery Bank</a:t>
          </a:r>
          <a:endParaRPr lang="en-US" dirty="0">
            <a:solidFill>
              <a:schemeClr val="tx1"/>
            </a:solidFill>
          </a:endParaRPr>
        </a:p>
      </dgm:t>
    </dgm:pt>
    <dgm:pt modelId="{8444549C-88A4-4473-8B80-08A4D4AFAA32}" type="parTrans" cxnId="{68E62502-4873-49A7-B9CA-5BAC064C68BD}">
      <dgm:prSet/>
      <dgm:spPr/>
      <dgm:t>
        <a:bodyPr/>
        <a:lstStyle/>
        <a:p>
          <a:endParaRPr lang="en-US"/>
        </a:p>
      </dgm:t>
    </dgm:pt>
    <dgm:pt modelId="{0C6FFDE5-5B6A-4DBE-9378-E16B7C05282D}" type="sibTrans" cxnId="{68E62502-4873-49A7-B9CA-5BAC064C68BD}">
      <dgm:prSet/>
      <dgm:spPr/>
      <dgm:t>
        <a:bodyPr/>
        <a:lstStyle/>
        <a:p>
          <a:endParaRPr lang="en-US"/>
        </a:p>
      </dgm:t>
    </dgm:pt>
    <dgm:pt modelId="{0A7158F1-3F64-4CBC-8EDC-7E107F46E786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Wind Sensor</a:t>
          </a:r>
          <a:endParaRPr lang="en-US" dirty="0">
            <a:solidFill>
              <a:schemeClr val="tx1"/>
            </a:solidFill>
          </a:endParaRPr>
        </a:p>
      </dgm:t>
    </dgm:pt>
    <dgm:pt modelId="{1E054FE6-74BE-481F-8873-4BC08B99E855}" type="parTrans" cxnId="{21146B7F-370D-4DFB-A60D-EC5E9B979562}">
      <dgm:prSet/>
      <dgm:spPr/>
      <dgm:t>
        <a:bodyPr/>
        <a:lstStyle/>
        <a:p>
          <a:endParaRPr lang="en-US"/>
        </a:p>
      </dgm:t>
    </dgm:pt>
    <dgm:pt modelId="{32A58081-9EFE-4353-BD8C-6DB06D5E01B5}" type="sibTrans" cxnId="{21146B7F-370D-4DFB-A60D-EC5E9B979562}">
      <dgm:prSet/>
      <dgm:spPr/>
      <dgm:t>
        <a:bodyPr/>
        <a:lstStyle/>
        <a:p>
          <a:endParaRPr lang="en-US"/>
        </a:p>
      </dgm:t>
    </dgm:pt>
    <dgm:pt modelId="{588AE812-FDF3-4376-815B-D914AA0BFC16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 </a:t>
          </a:r>
          <a:r>
            <a:rPr lang="en-US" dirty="0" smtClean="0">
              <a:solidFill>
                <a:schemeClr val="tx1"/>
              </a:solidFill>
            </a:rPr>
            <a:t>Logging Routine</a:t>
          </a:r>
          <a:endParaRPr lang="en-US" dirty="0">
            <a:solidFill>
              <a:schemeClr val="tx1"/>
            </a:solidFill>
          </a:endParaRPr>
        </a:p>
      </dgm:t>
    </dgm:pt>
    <dgm:pt modelId="{9726CB3E-5418-4E69-845A-F89936E6F70B}" type="parTrans" cxnId="{482379E6-7EBC-4C6F-942E-CB3CE05A844B}">
      <dgm:prSet/>
      <dgm:spPr/>
      <dgm:t>
        <a:bodyPr/>
        <a:lstStyle/>
        <a:p>
          <a:endParaRPr lang="en-US"/>
        </a:p>
      </dgm:t>
    </dgm:pt>
    <dgm:pt modelId="{6887A5F8-9131-4E8C-990F-91A0DC0706B4}" type="sibTrans" cxnId="{482379E6-7EBC-4C6F-942E-CB3CE05A844B}">
      <dgm:prSet/>
      <dgm:spPr/>
      <dgm:t>
        <a:bodyPr/>
        <a:lstStyle/>
        <a:p>
          <a:endParaRPr lang="en-US"/>
        </a:p>
      </dgm:t>
    </dgm:pt>
    <dgm:pt modelId="{F6FB6F2F-9A11-4E14-86A7-CE80D88B983E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Microcontroller Peripherals</a:t>
          </a:r>
          <a:endParaRPr lang="en-US" dirty="0">
            <a:solidFill>
              <a:schemeClr val="tx1"/>
            </a:solidFill>
          </a:endParaRPr>
        </a:p>
      </dgm:t>
    </dgm:pt>
    <dgm:pt modelId="{974D4409-9792-403F-B23E-7EC781A79F86}" type="parTrans" cxnId="{A5FA6E9B-C197-4F15-8C0C-5DD025005EAA}">
      <dgm:prSet/>
      <dgm:spPr/>
      <dgm:t>
        <a:bodyPr/>
        <a:lstStyle/>
        <a:p>
          <a:endParaRPr lang="en-US"/>
        </a:p>
      </dgm:t>
    </dgm:pt>
    <dgm:pt modelId="{8AB94C26-D95E-4B1F-B42B-F43283A07EF7}" type="sibTrans" cxnId="{A5FA6E9B-C197-4F15-8C0C-5DD025005EAA}">
      <dgm:prSet/>
      <dgm:spPr/>
      <dgm:t>
        <a:bodyPr/>
        <a:lstStyle/>
        <a:p>
          <a:endParaRPr lang="en-US"/>
        </a:p>
      </dgm:t>
    </dgm:pt>
    <dgm:pt modelId="{A0429E48-B593-4641-99B8-2AD2A6EDCFF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PCB Design</a:t>
          </a:r>
          <a:endParaRPr lang="en-US" dirty="0">
            <a:solidFill>
              <a:schemeClr val="tx1"/>
            </a:solidFill>
          </a:endParaRPr>
        </a:p>
      </dgm:t>
    </dgm:pt>
    <dgm:pt modelId="{75FE7EB8-F3E7-4494-B013-D1B6E08D9DD9}" type="parTrans" cxnId="{86624851-B043-453F-9DA8-49E9F75FD006}">
      <dgm:prSet/>
      <dgm:spPr/>
      <dgm:t>
        <a:bodyPr/>
        <a:lstStyle/>
        <a:p>
          <a:endParaRPr lang="en-US"/>
        </a:p>
      </dgm:t>
    </dgm:pt>
    <dgm:pt modelId="{C07B0D54-26D2-4CA0-8187-6EC257ECD906}" type="sibTrans" cxnId="{86624851-B043-453F-9DA8-49E9F75FD006}">
      <dgm:prSet/>
      <dgm:spPr/>
      <dgm:t>
        <a:bodyPr/>
        <a:lstStyle/>
        <a:p>
          <a:endParaRPr lang="en-US"/>
        </a:p>
      </dgm:t>
    </dgm:pt>
    <dgm:pt modelId="{8E347DED-BCED-44B1-A405-1C3284E6AF27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Display</a:t>
          </a:r>
          <a:endParaRPr lang="en-US" dirty="0">
            <a:solidFill>
              <a:schemeClr val="tx1"/>
            </a:solidFill>
          </a:endParaRPr>
        </a:p>
      </dgm:t>
    </dgm:pt>
    <dgm:pt modelId="{6E9D3EFE-FFC5-4CE4-8635-E2E1874359E7}" type="parTrans" cxnId="{3AA2C70E-9859-40C5-87B5-C974B0E8371C}">
      <dgm:prSet/>
      <dgm:spPr/>
      <dgm:t>
        <a:bodyPr/>
        <a:lstStyle/>
        <a:p>
          <a:endParaRPr lang="en-US"/>
        </a:p>
      </dgm:t>
    </dgm:pt>
    <dgm:pt modelId="{5096237F-B646-4DAC-8DB2-01C032F8A1B2}" type="sibTrans" cxnId="{3AA2C70E-9859-40C5-87B5-C974B0E8371C}">
      <dgm:prSet/>
      <dgm:spPr/>
      <dgm:t>
        <a:bodyPr/>
        <a:lstStyle/>
        <a:p>
          <a:endParaRPr lang="en-US"/>
        </a:p>
      </dgm:t>
    </dgm:pt>
    <dgm:pt modelId="{35275770-E6FF-4DC8-8A95-4E763047969F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MOSFETs</a:t>
          </a:r>
          <a:endParaRPr lang="en-US" dirty="0">
            <a:solidFill>
              <a:schemeClr val="tx1"/>
            </a:solidFill>
          </a:endParaRPr>
        </a:p>
      </dgm:t>
    </dgm:pt>
    <dgm:pt modelId="{7A0A7A29-399A-4089-80E1-F027DB6A2E3B}" type="parTrans" cxnId="{A2F5EF06-66D4-4659-B3F7-6D47465593A8}">
      <dgm:prSet/>
      <dgm:spPr/>
      <dgm:t>
        <a:bodyPr/>
        <a:lstStyle/>
        <a:p>
          <a:endParaRPr lang="en-US"/>
        </a:p>
      </dgm:t>
    </dgm:pt>
    <dgm:pt modelId="{709969E8-D98C-4317-90A2-562648EA687C}" type="sibTrans" cxnId="{A2F5EF06-66D4-4659-B3F7-6D47465593A8}">
      <dgm:prSet/>
      <dgm:spPr/>
      <dgm:t>
        <a:bodyPr/>
        <a:lstStyle/>
        <a:p>
          <a:endParaRPr lang="en-US"/>
        </a:p>
      </dgm:t>
    </dgm:pt>
    <dgm:pt modelId="{B5A08C07-20F0-4F32-9C8B-D585DB13B09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Sensing Circuits</a:t>
          </a:r>
          <a:endParaRPr lang="en-US" dirty="0">
            <a:solidFill>
              <a:schemeClr val="tx1"/>
            </a:solidFill>
          </a:endParaRPr>
        </a:p>
      </dgm:t>
    </dgm:pt>
    <dgm:pt modelId="{016CA12C-4154-4CAD-B91F-41733E38486D}" type="parTrans" cxnId="{35D709FC-05C2-43AD-9634-040EE005EF4D}">
      <dgm:prSet/>
      <dgm:spPr/>
      <dgm:t>
        <a:bodyPr/>
        <a:lstStyle/>
        <a:p>
          <a:endParaRPr lang="en-US"/>
        </a:p>
      </dgm:t>
    </dgm:pt>
    <dgm:pt modelId="{52CD52ED-3E59-49B8-9282-8C58349F4ADA}" type="sibTrans" cxnId="{35D709FC-05C2-43AD-9634-040EE005EF4D}">
      <dgm:prSet/>
      <dgm:spPr/>
      <dgm:t>
        <a:bodyPr/>
        <a:lstStyle/>
        <a:p>
          <a:endParaRPr lang="en-US"/>
        </a:p>
      </dgm:t>
    </dgm:pt>
    <dgm:pt modelId="{67C665AC-1100-4FEC-A183-5E86A688BE5D}" type="pres">
      <dgm:prSet presAssocID="{C059659F-BCEB-4375-8DB7-0187FE7438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BACE5C-A0EB-42DA-B281-72ACE0373479}" type="pres">
      <dgm:prSet presAssocID="{1F9F99BA-A478-4BD4-9AC7-9E4831AE9337}" presName="linNode" presStyleCnt="0"/>
      <dgm:spPr/>
    </dgm:pt>
    <dgm:pt modelId="{F901C016-21EB-419F-9509-F1631839B032}" type="pres">
      <dgm:prSet presAssocID="{1F9F99BA-A478-4BD4-9AC7-9E4831AE933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864B-7B42-4F0E-81FE-4188EAF9AAA3}" type="pres">
      <dgm:prSet presAssocID="{1F9F99BA-A478-4BD4-9AC7-9E4831AE933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1D284-A9A1-48C7-BC72-7675ADE62323}" type="pres">
      <dgm:prSet presAssocID="{E40DF0D8-705A-42B5-A606-A7F19644BE0F}" presName="spacing" presStyleCnt="0"/>
      <dgm:spPr/>
    </dgm:pt>
    <dgm:pt modelId="{EEF8658E-BBD6-4956-93EB-16329B90A869}" type="pres">
      <dgm:prSet presAssocID="{4CF771F3-E133-4B6B-8201-5BF8ECBEF608}" presName="linNode" presStyleCnt="0"/>
      <dgm:spPr/>
    </dgm:pt>
    <dgm:pt modelId="{DE13CB68-5FE6-4B03-B58F-D9DDEDD3F758}" type="pres">
      <dgm:prSet presAssocID="{4CF771F3-E133-4B6B-8201-5BF8ECBEF60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79AE2-D4CF-4A59-B3B2-2F04498D036D}" type="pres">
      <dgm:prSet presAssocID="{4CF771F3-E133-4B6B-8201-5BF8ECBEF60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22D00-86E0-4A34-BA85-188BBCC19D78}" type="pres">
      <dgm:prSet presAssocID="{513EDF66-F279-439D-86D2-58E93BD50271}" presName="spacing" presStyleCnt="0"/>
      <dgm:spPr/>
    </dgm:pt>
    <dgm:pt modelId="{C5489C6A-724D-44EF-A029-5AD2D96AB88C}" type="pres">
      <dgm:prSet presAssocID="{8EF553B6-E87A-49A9-8FAE-1C5B7A08A3F9}" presName="linNode" presStyleCnt="0"/>
      <dgm:spPr/>
    </dgm:pt>
    <dgm:pt modelId="{F1C5637A-D507-472E-81B0-A45690EA8E27}" type="pres">
      <dgm:prSet presAssocID="{8EF553B6-E87A-49A9-8FAE-1C5B7A08A3F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0E9BC-B2B0-4EA3-A326-2A113A2229E1}" type="pres">
      <dgm:prSet presAssocID="{8EF553B6-E87A-49A9-8FAE-1C5B7A08A3F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D9FCF-8065-4386-BFA9-C86AB9C1E4A0}" type="pres">
      <dgm:prSet presAssocID="{DDF29B67-0D0B-45F4-B08F-B77801A4EAE2}" presName="spacing" presStyleCnt="0"/>
      <dgm:spPr/>
    </dgm:pt>
    <dgm:pt modelId="{EE28B007-FD65-4A57-BDBF-949BF8126104}" type="pres">
      <dgm:prSet presAssocID="{6CEABBA5-0FB7-465F-A883-DE7231F3C414}" presName="linNode" presStyleCnt="0"/>
      <dgm:spPr/>
    </dgm:pt>
    <dgm:pt modelId="{23A91F67-BE93-4216-A2EB-C28E87B301BC}" type="pres">
      <dgm:prSet presAssocID="{6CEABBA5-0FB7-465F-A883-DE7231F3C41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02365-F3D7-4F94-8009-0C72B573F11A}" type="pres">
      <dgm:prSet presAssocID="{6CEABBA5-0FB7-465F-A883-DE7231F3C41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14477-31BD-40AF-9BAC-C143783AB00F}" srcId="{4CF771F3-E133-4B6B-8201-5BF8ECBEF608}" destId="{F134867C-4A08-49FB-9C19-1D11D931DBEB}" srcOrd="1" destOrd="0" parTransId="{41397063-B86A-4346-856F-CFB495B78994}" sibTransId="{525E5A84-0EE8-44E5-B2BA-AE1FFA409826}"/>
    <dgm:cxn modelId="{DF8EE304-2C34-4CDD-8BD8-6988E8677783}" srcId="{C059659F-BCEB-4375-8DB7-0187FE743817}" destId="{1F9F99BA-A478-4BD4-9AC7-9E4831AE9337}" srcOrd="0" destOrd="0" parTransId="{572666CA-908D-4B37-B0C5-E3B5A4FB8A97}" sibTransId="{E40DF0D8-705A-42B5-A606-A7F19644BE0F}"/>
    <dgm:cxn modelId="{F37A2936-FE7A-4447-AF05-680384E14367}" type="presOf" srcId="{0A7158F1-3F64-4CBC-8EDC-7E107F46E786}" destId="{D720E9BC-B2B0-4EA3-A326-2A113A2229E1}" srcOrd="0" destOrd="0" presId="urn:microsoft.com/office/officeart/2005/8/layout/vList6"/>
    <dgm:cxn modelId="{A2F5EF06-66D4-4659-B3F7-6D47465593A8}" srcId="{4CF771F3-E133-4B6B-8201-5BF8ECBEF608}" destId="{35275770-E6FF-4DC8-8A95-4E763047969F}" srcOrd="2" destOrd="0" parTransId="{7A0A7A29-399A-4089-80E1-F027DB6A2E3B}" sibTransId="{709969E8-D98C-4317-90A2-562648EA687C}"/>
    <dgm:cxn modelId="{697A305D-71A9-45FB-BE3E-23436DE6E200}" type="presOf" srcId="{588AE812-FDF3-4376-815B-D914AA0BFC16}" destId="{D720E9BC-B2B0-4EA3-A326-2A113A2229E1}" srcOrd="0" destOrd="1" presId="urn:microsoft.com/office/officeart/2005/8/layout/vList6"/>
    <dgm:cxn modelId="{34A957BB-96CE-4C43-B3EE-9D03E7393D05}" srcId="{4CF771F3-E133-4B6B-8201-5BF8ECBEF608}" destId="{080615CC-D453-464F-80CB-7A9E2D9703CA}" srcOrd="0" destOrd="0" parTransId="{E49628CE-EA47-4349-8221-C39C38EBEB43}" sibTransId="{D024D0BA-57C3-4540-8F36-8926B85C7E49}"/>
    <dgm:cxn modelId="{4CDC20A9-EF84-48FB-959C-9C691E0F0DFC}" srcId="{C059659F-BCEB-4375-8DB7-0187FE743817}" destId="{4CF771F3-E133-4B6B-8201-5BF8ECBEF608}" srcOrd="1" destOrd="0" parTransId="{C32FA514-1FE8-47A4-BC80-9E391D1053A0}" sibTransId="{513EDF66-F279-439D-86D2-58E93BD50271}"/>
    <dgm:cxn modelId="{B4C308E2-C4E7-4889-B50E-2DF5AAD34E50}" type="presOf" srcId="{2D459E9F-9CF0-47C2-876D-1DF8F235DCBA}" destId="{2888864B-7B42-4F0E-81FE-4188EAF9AAA3}" srcOrd="0" destOrd="0" presId="urn:microsoft.com/office/officeart/2005/8/layout/vList6"/>
    <dgm:cxn modelId="{21A53BBA-4AFF-4E4D-B6AE-75C7EBB75996}" type="presOf" srcId="{6CEABBA5-0FB7-465F-A883-DE7231F3C414}" destId="{23A91F67-BE93-4216-A2EB-C28E87B301BC}" srcOrd="0" destOrd="0" presId="urn:microsoft.com/office/officeart/2005/8/layout/vList6"/>
    <dgm:cxn modelId="{35D709FC-05C2-43AD-9634-040EE005EF4D}" srcId="{6CEABBA5-0FB7-465F-A883-DE7231F3C414}" destId="{B5A08C07-20F0-4F32-9C8B-D585DB13B09D}" srcOrd="2" destOrd="0" parTransId="{016CA12C-4154-4CAD-B91F-41733E38486D}" sibTransId="{52CD52ED-3E59-49B8-9282-8C58349F4ADA}"/>
    <dgm:cxn modelId="{3686D615-B244-40BF-ADE0-D1CAC7678A37}" type="presOf" srcId="{C059659F-BCEB-4375-8DB7-0187FE743817}" destId="{67C665AC-1100-4FEC-A183-5E86A688BE5D}" srcOrd="0" destOrd="0" presId="urn:microsoft.com/office/officeart/2005/8/layout/vList6"/>
    <dgm:cxn modelId="{3AA2C70E-9859-40C5-87B5-C974B0E8371C}" srcId="{6CEABBA5-0FB7-465F-A883-DE7231F3C414}" destId="{8E347DED-BCED-44B1-A405-1C3284E6AF27}" srcOrd="1" destOrd="0" parTransId="{6E9D3EFE-FFC5-4CE4-8635-E2E1874359E7}" sibTransId="{5096237F-B646-4DAC-8DB2-01C032F8A1B2}"/>
    <dgm:cxn modelId="{F8B49C42-294F-4C3B-86BD-3EBE37B688FE}" type="presOf" srcId="{080615CC-D453-464F-80CB-7A9E2D9703CA}" destId="{86679AE2-D4CF-4A59-B3B2-2F04498D036D}" srcOrd="0" destOrd="0" presId="urn:microsoft.com/office/officeart/2005/8/layout/vList6"/>
    <dgm:cxn modelId="{4AC757EA-5084-46D6-9C0E-2714522523BE}" type="presOf" srcId="{8E347DED-BCED-44B1-A405-1C3284E6AF27}" destId="{48702365-F3D7-4F94-8009-0C72B573F11A}" srcOrd="0" destOrd="1" presId="urn:microsoft.com/office/officeart/2005/8/layout/vList6"/>
    <dgm:cxn modelId="{78E844CA-DA9D-498E-A999-D1AFF8AC3BB3}" type="presOf" srcId="{AA85F4EF-D484-4589-B969-CE435CECE518}" destId="{2888864B-7B42-4F0E-81FE-4188EAF9AAA3}" srcOrd="0" destOrd="2" presId="urn:microsoft.com/office/officeart/2005/8/layout/vList6"/>
    <dgm:cxn modelId="{1A1977C2-3613-4F21-9B23-A478FB12D418}" type="presOf" srcId="{F6FB6F2F-9A11-4E14-86A7-CE80D88B983E}" destId="{D720E9BC-B2B0-4EA3-A326-2A113A2229E1}" srcOrd="0" destOrd="2" presId="urn:microsoft.com/office/officeart/2005/8/layout/vList6"/>
    <dgm:cxn modelId="{F5AA6A2D-BED4-46DE-B5A5-771FBC3530DE}" type="presOf" srcId="{B5A08C07-20F0-4F32-9C8B-D585DB13B09D}" destId="{48702365-F3D7-4F94-8009-0C72B573F11A}" srcOrd="0" destOrd="2" presId="urn:microsoft.com/office/officeart/2005/8/layout/vList6"/>
    <dgm:cxn modelId="{8960CA75-18B6-40CE-8981-0ED62CDCF0CC}" type="presOf" srcId="{4CF771F3-E133-4B6B-8201-5BF8ECBEF608}" destId="{DE13CB68-5FE6-4B03-B58F-D9DDEDD3F758}" srcOrd="0" destOrd="0" presId="urn:microsoft.com/office/officeart/2005/8/layout/vList6"/>
    <dgm:cxn modelId="{58B385A1-77E9-4CC0-84CE-AB4D7BB12E1E}" srcId="{1F9F99BA-A478-4BD4-9AC7-9E4831AE9337}" destId="{2D459E9F-9CF0-47C2-876D-1DF8F235DCBA}" srcOrd="0" destOrd="0" parTransId="{47DBA9FB-1EDC-46F7-9017-9719A3ADED61}" sibTransId="{A6400426-7546-4745-92B4-33247938D2EF}"/>
    <dgm:cxn modelId="{68E62502-4873-49A7-B9CA-5BAC064C68BD}" srcId="{1F9F99BA-A478-4BD4-9AC7-9E4831AE9337}" destId="{AA85F4EF-D484-4589-B969-CE435CECE518}" srcOrd="2" destOrd="0" parTransId="{8444549C-88A4-4473-8B80-08A4D4AFAA32}" sibTransId="{0C6FFDE5-5B6A-4DBE-9378-E16B7C05282D}"/>
    <dgm:cxn modelId="{21146B7F-370D-4DFB-A60D-EC5E9B979562}" srcId="{8EF553B6-E87A-49A9-8FAE-1C5B7A08A3F9}" destId="{0A7158F1-3F64-4CBC-8EDC-7E107F46E786}" srcOrd="0" destOrd="0" parTransId="{1E054FE6-74BE-481F-8873-4BC08B99E855}" sibTransId="{32A58081-9EFE-4353-BD8C-6DB06D5E01B5}"/>
    <dgm:cxn modelId="{EFCFAB1E-C590-493C-B2DC-DCED943CAF81}" type="presOf" srcId="{A0429E48-B593-4641-99B8-2AD2A6EDCFFB}" destId="{48702365-F3D7-4F94-8009-0C72B573F11A}" srcOrd="0" destOrd="0" presId="urn:microsoft.com/office/officeart/2005/8/layout/vList6"/>
    <dgm:cxn modelId="{86624851-B043-453F-9DA8-49E9F75FD006}" srcId="{6CEABBA5-0FB7-465F-A883-DE7231F3C414}" destId="{A0429E48-B593-4641-99B8-2AD2A6EDCFFB}" srcOrd="0" destOrd="0" parTransId="{75FE7EB8-F3E7-4494-B013-D1B6E08D9DD9}" sibTransId="{C07B0D54-26D2-4CA0-8187-6EC257ECD906}"/>
    <dgm:cxn modelId="{FDD5DB87-2938-453D-9C48-372599C2B00D}" type="presOf" srcId="{F134867C-4A08-49FB-9C19-1D11D931DBEB}" destId="{86679AE2-D4CF-4A59-B3B2-2F04498D036D}" srcOrd="0" destOrd="1" presId="urn:microsoft.com/office/officeart/2005/8/layout/vList6"/>
    <dgm:cxn modelId="{53C60517-25C9-496C-8E04-FB7A63BD5EFA}" type="presOf" srcId="{8EF553B6-E87A-49A9-8FAE-1C5B7A08A3F9}" destId="{F1C5637A-D507-472E-81B0-A45690EA8E27}" srcOrd="0" destOrd="0" presId="urn:microsoft.com/office/officeart/2005/8/layout/vList6"/>
    <dgm:cxn modelId="{F3F2D4ED-A1DA-4EF7-9210-0EF3BAC77821}" type="presOf" srcId="{B605C0F4-5CFE-4901-B495-1C04EEFFCD8D}" destId="{2888864B-7B42-4F0E-81FE-4188EAF9AAA3}" srcOrd="0" destOrd="1" presId="urn:microsoft.com/office/officeart/2005/8/layout/vList6"/>
    <dgm:cxn modelId="{A5FA6E9B-C197-4F15-8C0C-5DD025005EAA}" srcId="{8EF553B6-E87A-49A9-8FAE-1C5B7A08A3F9}" destId="{F6FB6F2F-9A11-4E14-86A7-CE80D88B983E}" srcOrd="2" destOrd="0" parTransId="{974D4409-9792-403F-B23E-7EC781A79F86}" sibTransId="{8AB94C26-D95E-4B1F-B42B-F43283A07EF7}"/>
    <dgm:cxn modelId="{45D1BFB6-AE9B-4FB4-B793-70F058A55455}" srcId="{C059659F-BCEB-4375-8DB7-0187FE743817}" destId="{6CEABBA5-0FB7-465F-A883-DE7231F3C414}" srcOrd="3" destOrd="0" parTransId="{73151A73-AA5A-4D9F-97F7-ED7F9F15E6E1}" sibTransId="{10108BC3-DB7C-4B73-B83F-F15EDC24CFB3}"/>
    <dgm:cxn modelId="{3FBD0F72-BDEC-4B18-8BE6-1A539B70B7B5}" type="presOf" srcId="{35275770-E6FF-4DC8-8A95-4E763047969F}" destId="{86679AE2-D4CF-4A59-B3B2-2F04498D036D}" srcOrd="0" destOrd="2" presId="urn:microsoft.com/office/officeart/2005/8/layout/vList6"/>
    <dgm:cxn modelId="{8DA19967-BBE3-463F-9545-F51055D11C09}" srcId="{1F9F99BA-A478-4BD4-9AC7-9E4831AE9337}" destId="{B605C0F4-5CFE-4901-B495-1C04EEFFCD8D}" srcOrd="1" destOrd="0" parTransId="{4B3162E2-788D-45F1-94EF-E8B3A1196D16}" sibTransId="{E6FBF546-F6BB-45B8-88A4-26C71BD8BF13}"/>
    <dgm:cxn modelId="{5504FF30-F710-4932-A4D8-2286EB4B8E68}" srcId="{C059659F-BCEB-4375-8DB7-0187FE743817}" destId="{8EF553B6-E87A-49A9-8FAE-1C5B7A08A3F9}" srcOrd="2" destOrd="0" parTransId="{CC5BB466-54D3-4C33-AB79-D78490222F13}" sibTransId="{DDF29B67-0D0B-45F4-B08F-B77801A4EAE2}"/>
    <dgm:cxn modelId="{845E827F-C4DA-4581-8666-D4025DF64411}" type="presOf" srcId="{1F9F99BA-A478-4BD4-9AC7-9E4831AE9337}" destId="{F901C016-21EB-419F-9509-F1631839B032}" srcOrd="0" destOrd="0" presId="urn:microsoft.com/office/officeart/2005/8/layout/vList6"/>
    <dgm:cxn modelId="{482379E6-7EBC-4C6F-942E-CB3CE05A844B}" srcId="{8EF553B6-E87A-49A9-8FAE-1C5B7A08A3F9}" destId="{588AE812-FDF3-4376-815B-D914AA0BFC16}" srcOrd="1" destOrd="0" parTransId="{9726CB3E-5418-4E69-845A-F89936E6F70B}" sibTransId="{6887A5F8-9131-4E8C-990F-91A0DC0706B4}"/>
    <dgm:cxn modelId="{DC111509-6972-4983-B441-E1F9B1B974FB}" type="presParOf" srcId="{67C665AC-1100-4FEC-A183-5E86A688BE5D}" destId="{86BACE5C-A0EB-42DA-B281-72ACE0373479}" srcOrd="0" destOrd="0" presId="urn:microsoft.com/office/officeart/2005/8/layout/vList6"/>
    <dgm:cxn modelId="{9F7FCDB6-2022-445F-8F9D-DA8CB9BB3EC2}" type="presParOf" srcId="{86BACE5C-A0EB-42DA-B281-72ACE0373479}" destId="{F901C016-21EB-419F-9509-F1631839B032}" srcOrd="0" destOrd="0" presId="urn:microsoft.com/office/officeart/2005/8/layout/vList6"/>
    <dgm:cxn modelId="{EED5DDCD-7DA8-46CF-94A3-0F9B9A7219EC}" type="presParOf" srcId="{86BACE5C-A0EB-42DA-B281-72ACE0373479}" destId="{2888864B-7B42-4F0E-81FE-4188EAF9AAA3}" srcOrd="1" destOrd="0" presId="urn:microsoft.com/office/officeart/2005/8/layout/vList6"/>
    <dgm:cxn modelId="{AABBD047-CE3D-47F3-878A-C3D0EE947AD3}" type="presParOf" srcId="{67C665AC-1100-4FEC-A183-5E86A688BE5D}" destId="{2341D284-A9A1-48C7-BC72-7675ADE62323}" srcOrd="1" destOrd="0" presId="urn:microsoft.com/office/officeart/2005/8/layout/vList6"/>
    <dgm:cxn modelId="{30764453-4A45-45FC-9195-11A8A835FB75}" type="presParOf" srcId="{67C665AC-1100-4FEC-A183-5E86A688BE5D}" destId="{EEF8658E-BBD6-4956-93EB-16329B90A869}" srcOrd="2" destOrd="0" presId="urn:microsoft.com/office/officeart/2005/8/layout/vList6"/>
    <dgm:cxn modelId="{FC08C30F-1F66-4E08-BEAD-00E8C417B561}" type="presParOf" srcId="{EEF8658E-BBD6-4956-93EB-16329B90A869}" destId="{DE13CB68-5FE6-4B03-B58F-D9DDEDD3F758}" srcOrd="0" destOrd="0" presId="urn:microsoft.com/office/officeart/2005/8/layout/vList6"/>
    <dgm:cxn modelId="{A4703C3C-5EAE-40B0-B1B5-9886A29F4D30}" type="presParOf" srcId="{EEF8658E-BBD6-4956-93EB-16329B90A869}" destId="{86679AE2-D4CF-4A59-B3B2-2F04498D036D}" srcOrd="1" destOrd="0" presId="urn:microsoft.com/office/officeart/2005/8/layout/vList6"/>
    <dgm:cxn modelId="{8F98B78F-CD6B-431E-8DCA-C9EB0B62890C}" type="presParOf" srcId="{67C665AC-1100-4FEC-A183-5E86A688BE5D}" destId="{EFE22D00-86E0-4A34-BA85-188BBCC19D78}" srcOrd="3" destOrd="0" presId="urn:microsoft.com/office/officeart/2005/8/layout/vList6"/>
    <dgm:cxn modelId="{739E8008-2FB9-4091-A59E-8B5BE897741A}" type="presParOf" srcId="{67C665AC-1100-4FEC-A183-5E86A688BE5D}" destId="{C5489C6A-724D-44EF-A029-5AD2D96AB88C}" srcOrd="4" destOrd="0" presId="urn:microsoft.com/office/officeart/2005/8/layout/vList6"/>
    <dgm:cxn modelId="{AA328704-7756-49E3-8C6B-D268A6242BE5}" type="presParOf" srcId="{C5489C6A-724D-44EF-A029-5AD2D96AB88C}" destId="{F1C5637A-D507-472E-81B0-A45690EA8E27}" srcOrd="0" destOrd="0" presId="urn:microsoft.com/office/officeart/2005/8/layout/vList6"/>
    <dgm:cxn modelId="{3BBAAC1B-06D5-4D2B-8254-51499837B050}" type="presParOf" srcId="{C5489C6A-724D-44EF-A029-5AD2D96AB88C}" destId="{D720E9BC-B2B0-4EA3-A326-2A113A2229E1}" srcOrd="1" destOrd="0" presId="urn:microsoft.com/office/officeart/2005/8/layout/vList6"/>
    <dgm:cxn modelId="{0900BB22-3403-4883-9658-9FC7860164B6}" type="presParOf" srcId="{67C665AC-1100-4FEC-A183-5E86A688BE5D}" destId="{7B5D9FCF-8065-4386-BFA9-C86AB9C1E4A0}" srcOrd="5" destOrd="0" presId="urn:microsoft.com/office/officeart/2005/8/layout/vList6"/>
    <dgm:cxn modelId="{693932E4-3181-4368-8FB1-0DAA5A27506E}" type="presParOf" srcId="{67C665AC-1100-4FEC-A183-5E86A688BE5D}" destId="{EE28B007-FD65-4A57-BDBF-949BF8126104}" srcOrd="6" destOrd="0" presId="urn:microsoft.com/office/officeart/2005/8/layout/vList6"/>
    <dgm:cxn modelId="{AD2F2E97-A81E-4E40-8ADE-6273CFC86B8F}" type="presParOf" srcId="{EE28B007-FD65-4A57-BDBF-949BF8126104}" destId="{23A91F67-BE93-4216-A2EB-C28E87B301BC}" srcOrd="0" destOrd="0" presId="urn:microsoft.com/office/officeart/2005/8/layout/vList6"/>
    <dgm:cxn modelId="{F8E54E32-F62E-4538-986E-F12DFAA8BD5B}" type="presParOf" srcId="{EE28B007-FD65-4A57-BDBF-949BF8126104}" destId="{48702365-F3D7-4F94-8009-0C72B573F1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67AA-E1CC-4E24-9AEE-21AEFB826DA2}">
      <dsp:nvSpPr>
        <dsp:cNvPr id="0" name=""/>
        <dsp:cNvSpPr/>
      </dsp:nvSpPr>
      <dsp:spPr>
        <a:xfrm>
          <a:off x="2133580" y="152392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Rectifiers</a:t>
          </a:r>
          <a:endParaRPr lang="en-US" sz="1400" kern="1200" dirty="0"/>
        </a:p>
      </dsp:txBody>
      <dsp:txXfrm>
        <a:off x="2133580" y="152392"/>
        <a:ext cx="1313896" cy="656931"/>
      </dsp:txXfrm>
    </dsp:sp>
    <dsp:sp modelId="{D522444C-36CD-4493-98CF-D44E0FFB2D7C}">
      <dsp:nvSpPr>
        <dsp:cNvPr id="0" name=""/>
        <dsp:cNvSpPr/>
      </dsp:nvSpPr>
      <dsp:spPr>
        <a:xfrm>
          <a:off x="76208" y="1371591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Power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Diversion</a:t>
          </a:r>
          <a:endParaRPr lang="en-US" sz="1400" kern="1200" dirty="0"/>
        </a:p>
      </dsp:txBody>
      <dsp:txXfrm>
        <a:off x="76208" y="1371591"/>
        <a:ext cx="1313896" cy="656931"/>
      </dsp:txXfrm>
    </dsp:sp>
    <dsp:sp modelId="{83BDF3DA-443D-4D7C-932E-9FB5CEADA2FC}">
      <dsp:nvSpPr>
        <dsp:cNvPr id="0" name=""/>
        <dsp:cNvSpPr/>
      </dsp:nvSpPr>
      <dsp:spPr>
        <a:xfrm>
          <a:off x="2133580" y="1371591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Controller</a:t>
          </a:r>
          <a:endParaRPr lang="en-US" sz="1400" kern="1200" dirty="0"/>
        </a:p>
      </dsp:txBody>
      <dsp:txXfrm>
        <a:off x="2133580" y="1371591"/>
        <a:ext cx="1313896" cy="656931"/>
      </dsp:txXfrm>
    </dsp:sp>
    <dsp:sp modelId="{C70EA996-AD36-4616-9DD8-18630C0DE146}">
      <dsp:nvSpPr>
        <dsp:cNvPr id="0" name=""/>
        <dsp:cNvSpPr/>
      </dsp:nvSpPr>
      <dsp:spPr>
        <a:xfrm>
          <a:off x="4114773" y="1371613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Microcontroller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(MPPT, PWM)</a:t>
          </a:r>
          <a:endParaRPr lang="en-US" sz="1400" kern="1200" dirty="0"/>
        </a:p>
      </dsp:txBody>
      <dsp:txXfrm>
        <a:off x="4114773" y="1371613"/>
        <a:ext cx="1313896" cy="656931"/>
      </dsp:txXfrm>
    </dsp:sp>
    <dsp:sp modelId="{D89C7DEE-19E6-425E-815F-D9E4EA27DE2D}">
      <dsp:nvSpPr>
        <dsp:cNvPr id="0" name=""/>
        <dsp:cNvSpPr/>
      </dsp:nvSpPr>
      <dsp:spPr>
        <a:xfrm>
          <a:off x="2133580" y="2514587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Battery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Bank</a:t>
          </a:r>
          <a:endParaRPr lang="en-US" sz="1400" kern="1200" dirty="0"/>
        </a:p>
      </dsp:txBody>
      <dsp:txXfrm>
        <a:off x="2133580" y="2514587"/>
        <a:ext cx="1313896" cy="656931"/>
      </dsp:txXfrm>
    </dsp:sp>
    <dsp:sp modelId="{E344AC08-87ED-42EF-802A-F386E3C48621}">
      <dsp:nvSpPr>
        <dsp:cNvPr id="0" name=""/>
        <dsp:cNvSpPr/>
      </dsp:nvSpPr>
      <dsp:spPr>
        <a:xfrm>
          <a:off x="76208" y="3679382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LCD Display</a:t>
          </a:r>
          <a:endParaRPr lang="en-US" sz="1400" kern="1200" dirty="0"/>
        </a:p>
      </dsp:txBody>
      <dsp:txXfrm>
        <a:off x="76208" y="3679382"/>
        <a:ext cx="1313896" cy="656931"/>
      </dsp:txXfrm>
    </dsp:sp>
    <dsp:sp modelId="{CB09BF02-1C4F-4E2E-89EF-E9851515D0D3}">
      <dsp:nvSpPr>
        <dsp:cNvPr id="0" name=""/>
        <dsp:cNvSpPr/>
      </dsp:nvSpPr>
      <dsp:spPr>
        <a:xfrm>
          <a:off x="2133580" y="3657616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Microcontroller (Data Logging)</a:t>
          </a:r>
          <a:endParaRPr lang="en-US" sz="1400" kern="1200" dirty="0"/>
        </a:p>
      </dsp:txBody>
      <dsp:txXfrm>
        <a:off x="2133580" y="3657616"/>
        <a:ext cx="1313896" cy="656931"/>
      </dsp:txXfrm>
    </dsp:sp>
    <dsp:sp modelId="{095921E0-58B5-4902-9D37-ADA90FE37995}">
      <dsp:nvSpPr>
        <dsp:cNvPr id="0" name=""/>
        <dsp:cNvSpPr/>
      </dsp:nvSpPr>
      <dsp:spPr>
        <a:xfrm>
          <a:off x="4114773" y="3657616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Sensors</a:t>
          </a:r>
          <a:endParaRPr lang="en-US" sz="1400" kern="1200" dirty="0"/>
        </a:p>
      </dsp:txBody>
      <dsp:txXfrm>
        <a:off x="4114773" y="3657616"/>
        <a:ext cx="1313896" cy="656931"/>
      </dsp:txXfrm>
    </dsp:sp>
    <dsp:sp modelId="{A7DAB5CB-2B6D-4B95-BEC6-0230748F8F33}">
      <dsp:nvSpPr>
        <dsp:cNvPr id="0" name=""/>
        <dsp:cNvSpPr/>
      </dsp:nvSpPr>
      <dsp:spPr>
        <a:xfrm>
          <a:off x="2133580" y="4796810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SD Card Output</a:t>
          </a:r>
          <a:endParaRPr lang="en-US" sz="1400" kern="1200" dirty="0"/>
        </a:p>
      </dsp:txBody>
      <dsp:txXfrm>
        <a:off x="2133580" y="4796810"/>
        <a:ext cx="1313896" cy="656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B047-EBD7-4F39-8244-9BD479E426BF}">
      <dsp:nvSpPr>
        <dsp:cNvPr id="0" name=""/>
        <dsp:cNvSpPr/>
      </dsp:nvSpPr>
      <dsp:spPr>
        <a:xfrm>
          <a:off x="1143009" y="533386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 Phase Rectifier</a:t>
          </a:r>
          <a:endParaRPr lang="en-US" sz="2500" kern="1200" dirty="0"/>
        </a:p>
      </dsp:txBody>
      <dsp:txXfrm>
        <a:off x="1143009" y="533386"/>
        <a:ext cx="1828781" cy="914423"/>
      </dsp:txXfrm>
    </dsp:sp>
    <dsp:sp modelId="{1917687D-F28A-42F5-BA50-198A6CF5F988}">
      <dsp:nvSpPr>
        <dsp:cNvPr id="0" name=""/>
        <dsp:cNvSpPr/>
      </dsp:nvSpPr>
      <dsp:spPr>
        <a:xfrm>
          <a:off x="3635837" y="533386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Buck Converter</a:t>
          </a:r>
          <a:endParaRPr lang="en-US" sz="2500" kern="1200" dirty="0"/>
        </a:p>
      </dsp:txBody>
      <dsp:txXfrm>
        <a:off x="3635837" y="533386"/>
        <a:ext cx="1828781" cy="914423"/>
      </dsp:txXfrm>
    </dsp:sp>
    <dsp:sp modelId="{DA1E31A6-D7E1-463D-802F-9920950F4BFC}">
      <dsp:nvSpPr>
        <dsp:cNvPr id="0" name=""/>
        <dsp:cNvSpPr/>
      </dsp:nvSpPr>
      <dsp:spPr>
        <a:xfrm>
          <a:off x="6095993" y="533386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Battery Bank</a:t>
          </a:r>
          <a:endParaRPr lang="en-US" sz="2500" kern="1200" dirty="0"/>
        </a:p>
      </dsp:txBody>
      <dsp:txXfrm>
        <a:off x="6095993" y="533386"/>
        <a:ext cx="1828781" cy="914423"/>
      </dsp:txXfrm>
    </dsp:sp>
    <dsp:sp modelId="{6CB24474-4DF7-46E1-94CE-462BB05E7633}">
      <dsp:nvSpPr>
        <dsp:cNvPr id="0" name=""/>
        <dsp:cNvSpPr/>
      </dsp:nvSpPr>
      <dsp:spPr>
        <a:xfrm>
          <a:off x="1143009" y="1981219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Dummy Load</a:t>
          </a:r>
          <a:endParaRPr lang="en-US" sz="2500" kern="1200" dirty="0"/>
        </a:p>
      </dsp:txBody>
      <dsp:txXfrm>
        <a:off x="1143009" y="1981219"/>
        <a:ext cx="1828781" cy="914423"/>
      </dsp:txXfrm>
    </dsp:sp>
    <dsp:sp modelId="{F1F4B472-251A-4C14-8401-8457BE1EA43C}">
      <dsp:nvSpPr>
        <dsp:cNvPr id="0" name=""/>
        <dsp:cNvSpPr/>
      </dsp:nvSpPr>
      <dsp:spPr>
        <a:xfrm>
          <a:off x="6074267" y="3429020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Interface Circuits</a:t>
          </a:r>
          <a:endParaRPr lang="en-US" sz="2500" kern="1200" dirty="0"/>
        </a:p>
      </dsp:txBody>
      <dsp:txXfrm>
        <a:off x="6074267" y="3429020"/>
        <a:ext cx="1828781" cy="914423"/>
      </dsp:txXfrm>
    </dsp:sp>
    <dsp:sp modelId="{C29F0294-157B-41ED-A644-B5A0358D931C}">
      <dsp:nvSpPr>
        <dsp:cNvPr id="0" name=""/>
        <dsp:cNvSpPr/>
      </dsp:nvSpPr>
      <dsp:spPr>
        <a:xfrm>
          <a:off x="3659785" y="1981219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MOSFET Driver</a:t>
          </a:r>
          <a:endParaRPr lang="en-US" sz="2500" kern="1200" dirty="0"/>
        </a:p>
      </dsp:txBody>
      <dsp:txXfrm>
        <a:off x="3659785" y="1981219"/>
        <a:ext cx="1828781" cy="914423"/>
      </dsp:txXfrm>
    </dsp:sp>
    <dsp:sp modelId="{B6360F92-C5D1-45C3-A28C-35B5CD8B9093}">
      <dsp:nvSpPr>
        <dsp:cNvPr id="0" name=""/>
        <dsp:cNvSpPr/>
      </dsp:nvSpPr>
      <dsp:spPr>
        <a:xfrm>
          <a:off x="3668508" y="3429003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MCU</a:t>
          </a:r>
          <a:endParaRPr lang="en-US" sz="2500" kern="1200" dirty="0"/>
        </a:p>
      </dsp:txBody>
      <dsp:txXfrm>
        <a:off x="3668508" y="3429003"/>
        <a:ext cx="1828781" cy="914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04CA-B8B6-40E6-B8ED-BCEE012B0311}">
      <dsp:nvSpPr>
        <dsp:cNvPr id="0" name=""/>
        <dsp:cNvSpPr/>
      </dsp:nvSpPr>
      <dsp:spPr>
        <a:xfrm>
          <a:off x="6563" y="259437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Analog Sensor Signal</a:t>
          </a:r>
          <a:endParaRPr lang="en-US" sz="2400" kern="1200" dirty="0"/>
        </a:p>
      </dsp:txBody>
      <dsp:txXfrm>
        <a:off x="41037" y="293911"/>
        <a:ext cx="1892755" cy="1108074"/>
      </dsp:txXfrm>
    </dsp:sp>
    <dsp:sp modelId="{CD8CB3C6-2096-4BAD-A5A8-87C28C812DCC}">
      <dsp:nvSpPr>
        <dsp:cNvPr id="0" name=""/>
        <dsp:cNvSpPr/>
      </dsp:nvSpPr>
      <dsp:spPr>
        <a:xfrm>
          <a:off x="2140896" y="604697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40896" y="701997"/>
        <a:ext cx="291117" cy="291902"/>
      </dsp:txXfrm>
    </dsp:sp>
    <dsp:sp modelId="{A7773C63-4380-49B4-91D3-27C7ED4C8B8D}">
      <dsp:nvSpPr>
        <dsp:cNvPr id="0" name=""/>
        <dsp:cNvSpPr/>
      </dsp:nvSpPr>
      <dsp:spPr>
        <a:xfrm>
          <a:off x="2752948" y="259437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Sensor Signal</a:t>
          </a:r>
          <a:endParaRPr lang="en-US" sz="2400" kern="1200" dirty="0"/>
        </a:p>
      </dsp:txBody>
      <dsp:txXfrm>
        <a:off x="2787422" y="293911"/>
        <a:ext cx="1892755" cy="1108074"/>
      </dsp:txXfrm>
    </dsp:sp>
    <dsp:sp modelId="{018FF956-F72A-485E-86BD-218A9035F437}">
      <dsp:nvSpPr>
        <dsp:cNvPr id="0" name=""/>
        <dsp:cNvSpPr/>
      </dsp:nvSpPr>
      <dsp:spPr>
        <a:xfrm>
          <a:off x="4887281" y="604697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87281" y="701997"/>
        <a:ext cx="291117" cy="291902"/>
      </dsp:txXfrm>
    </dsp:sp>
    <dsp:sp modelId="{7CA1839F-26B4-4115-81E2-B139377A8684}">
      <dsp:nvSpPr>
        <dsp:cNvPr id="0" name=""/>
        <dsp:cNvSpPr/>
      </dsp:nvSpPr>
      <dsp:spPr>
        <a:xfrm>
          <a:off x="5499333" y="259437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Serial Data Variable</a:t>
          </a:r>
          <a:endParaRPr lang="en-US" sz="2400" kern="1200" dirty="0"/>
        </a:p>
      </dsp:txBody>
      <dsp:txXfrm>
        <a:off x="5533807" y="293911"/>
        <a:ext cx="1892755" cy="1108074"/>
      </dsp:txXfrm>
    </dsp:sp>
    <dsp:sp modelId="{07EB15D2-6AB9-4A60-8FE9-64C3EC2AB116}">
      <dsp:nvSpPr>
        <dsp:cNvPr id="0" name=""/>
        <dsp:cNvSpPr/>
      </dsp:nvSpPr>
      <dsp:spPr>
        <a:xfrm rot="5400000">
          <a:off x="6272244" y="1573778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6334234" y="1609088"/>
        <a:ext cx="291902" cy="291117"/>
      </dsp:txXfrm>
    </dsp:sp>
    <dsp:sp modelId="{F9F288D1-32B3-4163-BAB8-5734CF8B6769}">
      <dsp:nvSpPr>
        <dsp:cNvPr id="0" name=""/>
        <dsp:cNvSpPr/>
      </dsp:nvSpPr>
      <dsp:spPr>
        <a:xfrm>
          <a:off x="5499333" y="2221140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Plain text format</a:t>
          </a:r>
          <a:endParaRPr lang="en-US" sz="2400" kern="1200" dirty="0"/>
        </a:p>
      </dsp:txBody>
      <dsp:txXfrm>
        <a:off x="5533807" y="2255614"/>
        <a:ext cx="1892755" cy="1108074"/>
      </dsp:txXfrm>
    </dsp:sp>
    <dsp:sp modelId="{FFA7E1F2-7AFC-4C43-9DFB-3238564409E6}">
      <dsp:nvSpPr>
        <dsp:cNvPr id="0" name=""/>
        <dsp:cNvSpPr/>
      </dsp:nvSpPr>
      <dsp:spPr>
        <a:xfrm rot="10800000">
          <a:off x="4910822" y="2566400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035586" y="2663700"/>
        <a:ext cx="291117" cy="291902"/>
      </dsp:txXfrm>
    </dsp:sp>
    <dsp:sp modelId="{A40F3E5B-8ECB-447C-AAFB-066F84A9DA18}">
      <dsp:nvSpPr>
        <dsp:cNvPr id="0" name=""/>
        <dsp:cNvSpPr/>
      </dsp:nvSpPr>
      <dsp:spPr>
        <a:xfrm>
          <a:off x="2752948" y="2221140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File on SD Card</a:t>
          </a:r>
          <a:endParaRPr lang="en-US" sz="2400" kern="1200" dirty="0"/>
        </a:p>
      </dsp:txBody>
      <dsp:txXfrm>
        <a:off x="2787422" y="2255614"/>
        <a:ext cx="1892755" cy="1108074"/>
      </dsp:txXfrm>
    </dsp:sp>
    <dsp:sp modelId="{87F879FB-A4BA-4D97-9FCC-A94BF6C1AA9C}">
      <dsp:nvSpPr>
        <dsp:cNvPr id="0" name=""/>
        <dsp:cNvSpPr/>
      </dsp:nvSpPr>
      <dsp:spPr>
        <a:xfrm rot="10800000">
          <a:off x="2164437" y="2566400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289201" y="2663700"/>
        <a:ext cx="291117" cy="291902"/>
      </dsp:txXfrm>
    </dsp:sp>
    <dsp:sp modelId="{FE7DBF94-1076-4075-B986-9F0FC2D5F895}">
      <dsp:nvSpPr>
        <dsp:cNvPr id="0" name=""/>
        <dsp:cNvSpPr/>
      </dsp:nvSpPr>
      <dsp:spPr>
        <a:xfrm>
          <a:off x="6563" y="2221140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Excel or equivalent</a:t>
          </a:r>
          <a:endParaRPr lang="en-US" sz="2400" kern="1200" dirty="0"/>
        </a:p>
      </dsp:txBody>
      <dsp:txXfrm>
        <a:off x="41037" y="2255614"/>
        <a:ext cx="1892755" cy="1108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8864B-7B42-4F0E-81FE-4188EAF9AAA3}">
      <dsp:nvSpPr>
        <dsp:cNvPr id="0" name=""/>
        <dsp:cNvSpPr/>
      </dsp:nvSpPr>
      <dsp:spPr>
        <a:xfrm>
          <a:off x="2987040" y="1325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Wind Turbine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Charge Controller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MPPT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132817"/>
        <a:ext cx="4086086" cy="788949"/>
      </dsp:txXfrm>
    </dsp:sp>
    <dsp:sp modelId="{F901C016-21EB-419F-9509-F1631839B032}">
      <dsp:nvSpPr>
        <dsp:cNvPr id="0" name=""/>
        <dsp:cNvSpPr/>
      </dsp:nvSpPr>
      <dsp:spPr>
        <a:xfrm>
          <a:off x="0" y="1325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Dwayne</a:t>
          </a:r>
          <a:endParaRPr lang="en-US" sz="4800" kern="1200" dirty="0"/>
        </a:p>
      </dsp:txBody>
      <dsp:txXfrm>
        <a:off x="51351" y="52676"/>
        <a:ext cx="2884338" cy="949230"/>
      </dsp:txXfrm>
    </dsp:sp>
    <dsp:sp modelId="{86679AE2-D4CF-4A59-B3B2-2F04498D036D}">
      <dsp:nvSpPr>
        <dsp:cNvPr id="0" name=""/>
        <dsp:cNvSpPr/>
      </dsp:nvSpPr>
      <dsp:spPr>
        <a:xfrm>
          <a:off x="2987040" y="1158452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Battery Bank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Charge Controller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Sensors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1289944"/>
        <a:ext cx="4086086" cy="788949"/>
      </dsp:txXfrm>
    </dsp:sp>
    <dsp:sp modelId="{DE13CB68-5FE6-4B03-B58F-D9DDEDD3F758}">
      <dsp:nvSpPr>
        <dsp:cNvPr id="0" name=""/>
        <dsp:cNvSpPr/>
      </dsp:nvSpPr>
      <dsp:spPr>
        <a:xfrm>
          <a:off x="0" y="1158452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Joaquim</a:t>
          </a:r>
          <a:endParaRPr lang="en-US" sz="4800" kern="1200" dirty="0"/>
        </a:p>
      </dsp:txBody>
      <dsp:txXfrm>
        <a:off x="51351" y="1209803"/>
        <a:ext cx="2884338" cy="949230"/>
      </dsp:txXfrm>
    </dsp:sp>
    <dsp:sp modelId="{D720E9BC-B2B0-4EA3-A326-2A113A2229E1}">
      <dsp:nvSpPr>
        <dsp:cNvPr id="0" name=""/>
        <dsp:cNvSpPr/>
      </dsp:nvSpPr>
      <dsp:spPr>
        <a:xfrm>
          <a:off x="2987040" y="2315578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Sensors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Data Logging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Microcontroller Peripherals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2447070"/>
        <a:ext cx="4086086" cy="788949"/>
      </dsp:txXfrm>
    </dsp:sp>
    <dsp:sp modelId="{F1C5637A-D507-472E-81B0-A45690EA8E27}">
      <dsp:nvSpPr>
        <dsp:cNvPr id="0" name=""/>
        <dsp:cNvSpPr/>
      </dsp:nvSpPr>
      <dsp:spPr>
        <a:xfrm>
          <a:off x="0" y="2315578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Tim</a:t>
          </a:r>
          <a:endParaRPr lang="en-US" sz="4800" kern="1200" dirty="0"/>
        </a:p>
      </dsp:txBody>
      <dsp:txXfrm>
        <a:off x="51351" y="2366929"/>
        <a:ext cx="2884338" cy="949230"/>
      </dsp:txXfrm>
    </dsp:sp>
    <dsp:sp modelId="{48702365-F3D7-4F94-8009-0C72B573F11A}">
      <dsp:nvSpPr>
        <dsp:cNvPr id="0" name=""/>
        <dsp:cNvSpPr/>
      </dsp:nvSpPr>
      <dsp:spPr>
        <a:xfrm>
          <a:off x="2987040" y="3472704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PCB Design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Display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Regulators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3604196"/>
        <a:ext cx="4086086" cy="788949"/>
      </dsp:txXfrm>
    </dsp:sp>
    <dsp:sp modelId="{23A91F67-BE93-4216-A2EB-C28E87B301BC}">
      <dsp:nvSpPr>
        <dsp:cNvPr id="0" name=""/>
        <dsp:cNvSpPr/>
      </dsp:nvSpPr>
      <dsp:spPr>
        <a:xfrm>
          <a:off x="0" y="3472704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Jose</a:t>
          </a:r>
          <a:endParaRPr lang="en-US" sz="4800" kern="1200" dirty="0"/>
        </a:p>
      </dsp:txBody>
      <dsp:txXfrm>
        <a:off x="51351" y="3524055"/>
        <a:ext cx="2884338" cy="94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657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410200"/>
            <a:ext cx="7467600" cy="76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1E608F-8F13-478D-AFEC-C068123A605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CA0737-642F-44C5-BA44-3447A901E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Intellaturbine</a:t>
            </a:r>
            <a:br>
              <a:rPr lang="en-US" dirty="0" smtClean="0"/>
            </a:br>
            <a:r>
              <a:rPr lang="en-US" sz="2000" b="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2000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ponsor/mentor: Shaun Dunbar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Group 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Dwayne Smith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Joaquim Thompson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Jose Dominguez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Timothy Knob</a:t>
            </a:r>
          </a:p>
        </p:txBody>
      </p:sp>
    </p:spTree>
    <p:extLst>
      <p:ext uri="{BB962C8B-B14F-4D97-AF65-F5344CB8AC3E}">
        <p14:creationId xmlns:p14="http://schemas.microsoft.com/office/powerpoint/2010/main" xmlns="" val="2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 Design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3886200" cy="4381500"/>
              </a:xfrm>
            </p:spPr>
            <p:txBody>
              <a:bodyPr/>
              <a:lstStyle/>
              <a:p>
                <a:r>
                  <a:rPr lang="en-US" dirty="0" smtClean="0"/>
                  <a:t>Charging Stages</a:t>
                </a:r>
              </a:p>
              <a:p>
                <a:pPr lvl="1"/>
                <a:r>
                  <a:rPr lang="en-US" dirty="0" smtClean="0"/>
                  <a:t>Bulk charging stage </a:t>
                </a:r>
              </a:p>
              <a:p>
                <a:pPr lvl="1"/>
                <a:r>
                  <a:rPr lang="en-US" dirty="0" smtClean="0"/>
                  <a:t>Absorption stage</a:t>
                </a:r>
              </a:p>
              <a:p>
                <a:pPr lvl="2"/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=0.42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Float stage</a:t>
                </a:r>
              </a:p>
              <a:p>
                <a:pPr marL="36576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3886200" cy="4381500"/>
              </a:xfrm>
              <a:blipFill rotWithShape="1">
                <a:blip r:embed="rId2"/>
                <a:stretch>
                  <a:fillRect l="-784" t="-1808" r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Teaching\Desktop\cle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00550" cy="438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7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Power Point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4388125"/>
          </a:xfrm>
        </p:spPr>
        <p:txBody>
          <a:bodyPr/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Constant current method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knowledge of the wind turbine characteristics</a:t>
            </a:r>
          </a:p>
          <a:p>
            <a:pPr lvl="1"/>
            <a:r>
              <a:rPr lang="en-US" dirty="0" smtClean="0"/>
              <a:t>No measurement of wind needed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766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Flowchart</a:t>
            </a:r>
            <a:endParaRPr lang="en-US" dirty="0"/>
          </a:p>
        </p:txBody>
      </p:sp>
      <p:pic>
        <p:nvPicPr>
          <p:cNvPr id="21" name="Content Placeholder 20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3351489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191000" y="1295400"/>
            <a:ext cx="3733800" cy="5029200"/>
          </a:xfrm>
        </p:spPr>
        <p:txBody>
          <a:bodyPr/>
          <a:lstStyle/>
          <a:p>
            <a:r>
              <a:rPr lang="en-US" dirty="0" smtClean="0"/>
              <a:t>Microcontroller-based battery monitoring</a:t>
            </a:r>
          </a:p>
          <a:p>
            <a:r>
              <a:rPr lang="en-US" dirty="0" smtClean="0"/>
              <a:t>When the battery reaches a set voltage a dummy load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5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ATmega328P</a:t>
            </a:r>
          </a:p>
          <a:p>
            <a:pPr lvl="1"/>
            <a:r>
              <a:rPr lang="en-US" dirty="0" smtClean="0"/>
              <a:t>One used for MPPT algorithm</a:t>
            </a:r>
          </a:p>
          <a:p>
            <a:pPr lvl="1"/>
            <a:r>
              <a:rPr lang="en-US" dirty="0" smtClean="0"/>
              <a:t>MOSFET drivers</a:t>
            </a:r>
          </a:p>
          <a:p>
            <a:pPr lvl="1"/>
            <a:r>
              <a:rPr lang="en-US" dirty="0" smtClean="0"/>
              <a:t>PWM duty cycle adjustment</a:t>
            </a:r>
          </a:p>
          <a:p>
            <a:pPr lvl="1"/>
            <a:r>
              <a:rPr lang="en-US" dirty="0" smtClean="0"/>
              <a:t>Interacts with current and voltage sensors</a:t>
            </a:r>
          </a:p>
          <a:p>
            <a:pPr lvl="1"/>
            <a:r>
              <a:rPr lang="en-US" dirty="0" smtClean="0"/>
              <a:t>Second MCU used for data 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Vout = a*Vin</a:t>
            </a:r>
          </a:p>
          <a:p>
            <a:pPr lvl="1"/>
            <a:r>
              <a:rPr lang="en-US" dirty="0" smtClean="0"/>
              <a:t>Vout &gt; Vin</a:t>
            </a:r>
          </a:p>
          <a:p>
            <a:r>
              <a:rPr lang="en-US" dirty="0" smtClean="0"/>
              <a:t>a = C, N</a:t>
            </a:r>
          </a:p>
          <a:p>
            <a:pPr lvl="2"/>
            <a:r>
              <a:rPr lang="en-US" dirty="0" smtClean="0"/>
              <a:t>C – Buck and Absorption constant</a:t>
            </a:r>
          </a:p>
          <a:p>
            <a:pPr lvl="2"/>
            <a:r>
              <a:rPr lang="en-US" dirty="0" smtClean="0"/>
              <a:t>N – Float constant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MIC5011</a:t>
            </a:r>
          </a:p>
          <a:p>
            <a:pPr lvl="1"/>
            <a:r>
              <a:rPr lang="en-US" dirty="0" smtClean="0"/>
              <a:t>Control the MOSFET for dummy load switching</a:t>
            </a:r>
          </a:p>
          <a:p>
            <a:r>
              <a:rPr lang="en-US" dirty="0" smtClean="0"/>
              <a:t>IR2104</a:t>
            </a:r>
          </a:p>
          <a:p>
            <a:pPr lvl="1"/>
            <a:r>
              <a:rPr lang="en-US" dirty="0" smtClean="0"/>
              <a:t>Control the PWM duty cycle for the buck converter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8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97399"/>
          </a:xfrm>
        </p:spPr>
        <p:txBody>
          <a:bodyPr/>
          <a:lstStyle/>
          <a:p>
            <a:r>
              <a:rPr lang="en-US" dirty="0" smtClean="0"/>
              <a:t>12 &amp; 24 Volt battery bank</a:t>
            </a:r>
          </a:p>
          <a:p>
            <a:r>
              <a:rPr lang="en-US" dirty="0" smtClean="0"/>
              <a:t>Four 6V Lead Acid </a:t>
            </a:r>
            <a:r>
              <a:rPr lang="en-US" dirty="0" smtClean="0"/>
              <a:t>Flooded in series</a:t>
            </a:r>
            <a:endParaRPr lang="en-US" dirty="0" smtClean="0"/>
          </a:p>
          <a:p>
            <a:r>
              <a:rPr lang="en-US" dirty="0" smtClean="0"/>
              <a:t>Length: 12”, Width: 7”, Height: 17”</a:t>
            </a:r>
          </a:p>
          <a:p>
            <a:r>
              <a:rPr lang="en-US" dirty="0" smtClean="0"/>
              <a:t>Weight: 127lbs</a:t>
            </a:r>
          </a:p>
          <a:p>
            <a:r>
              <a:rPr lang="en-US" dirty="0" smtClean="0"/>
              <a:t>400Ah</a:t>
            </a:r>
          </a:p>
        </p:txBody>
      </p:sp>
      <p:pic>
        <p:nvPicPr>
          <p:cNvPr id="4098" name="Picture 2" descr="C:\Users\jo763699\Desktop\S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0863"/>
            <a:ext cx="3848100" cy="462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9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to be used for:</a:t>
            </a:r>
          </a:p>
          <a:p>
            <a:pPr lvl="1"/>
            <a:r>
              <a:rPr lang="en-US" dirty="0" smtClean="0"/>
              <a:t>Tracking wind direction and speed</a:t>
            </a:r>
          </a:p>
          <a:p>
            <a:pPr lvl="1"/>
            <a:r>
              <a:rPr lang="en-US" dirty="0" smtClean="0"/>
              <a:t>Preventing over-spinning of turbine rotor</a:t>
            </a:r>
          </a:p>
          <a:p>
            <a:pPr lvl="1"/>
            <a:r>
              <a:rPr lang="en-US" dirty="0" smtClean="0"/>
              <a:t>Servomotor</a:t>
            </a:r>
          </a:p>
          <a:p>
            <a:r>
              <a:rPr lang="en-US" dirty="0" smtClean="0"/>
              <a:t>Ultimately not implemented</a:t>
            </a:r>
          </a:p>
        </p:txBody>
      </p:sp>
    </p:spTree>
    <p:extLst>
      <p:ext uri="{BB962C8B-B14F-4D97-AF65-F5344CB8AC3E}">
        <p14:creationId xmlns:p14="http://schemas.microsoft.com/office/powerpoint/2010/main" xmlns="" val="276621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181599"/>
          </a:xfrm>
        </p:spPr>
        <p:txBody>
          <a:bodyPr/>
          <a:lstStyle/>
          <a:p>
            <a:r>
              <a:rPr lang="en-US" dirty="0" smtClean="0"/>
              <a:t>Voltage divider circuit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Butterworth LPF</a:t>
            </a:r>
          </a:p>
          <a:p>
            <a:r>
              <a:rPr lang="en-US" dirty="0" smtClean="0"/>
              <a:t>Cutoff frequency of 1 Hz and unity gain</a:t>
            </a:r>
          </a:p>
        </p:txBody>
      </p:sp>
      <p:pic>
        <p:nvPicPr>
          <p:cNvPr id="4" name="Picture 3" descr="Screen shot 2012-06-07 at 1.1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276600"/>
            <a:ext cx="838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738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486399"/>
          </a:xfrm>
        </p:spPr>
        <p:txBody>
          <a:bodyPr/>
          <a:lstStyle/>
          <a:p>
            <a:r>
              <a:rPr lang="en-US" dirty="0" smtClean="0"/>
              <a:t>LOB-5 0.01 Ohm Resistor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Butterworth LPF</a:t>
            </a:r>
          </a:p>
          <a:p>
            <a:r>
              <a:rPr lang="en-US" dirty="0" smtClean="0"/>
              <a:t>Cutoff frequency of 1 Hz, unity gain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 descr="Screen shot 2012-06-07 at 1.1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429000"/>
            <a:ext cx="850862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785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Functional wind generation system</a:t>
            </a:r>
          </a:p>
          <a:p>
            <a:pPr lvl="1"/>
            <a:r>
              <a:rPr lang="en-US" dirty="0" smtClean="0"/>
              <a:t>Capable of removing average house holds from the power grid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Maximum Power Point Tracking (MPPT) Charge Controller</a:t>
            </a:r>
          </a:p>
          <a:p>
            <a:r>
              <a:rPr lang="en-US" dirty="0" smtClean="0"/>
              <a:t>Data logging and display capabilities</a:t>
            </a:r>
          </a:p>
          <a:p>
            <a:pPr lvl="1"/>
            <a:r>
              <a:rPr lang="en-US" dirty="0" smtClean="0"/>
              <a:t>Monitoring performance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2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MCU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Atmega328P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28-lead PDIP</a:t>
            </a:r>
          </a:p>
          <a:p>
            <a:r>
              <a:rPr lang="en-US" dirty="0" smtClean="0"/>
              <a:t>16 MHz at 4.5 – 5.5V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68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Module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7338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Hitachi HD44780</a:t>
            </a:r>
          </a:p>
          <a:p>
            <a:r>
              <a:rPr lang="en-US" dirty="0" smtClean="0"/>
              <a:t>Four lines 20 characters wide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Two main interface modes</a:t>
            </a:r>
          </a:p>
          <a:p>
            <a:pPr lvl="1"/>
            <a:r>
              <a:rPr lang="en-US" dirty="0" smtClean="0"/>
              <a:t>Four bits of data sent at a time</a:t>
            </a:r>
          </a:p>
          <a:p>
            <a:pPr lvl="1"/>
            <a:r>
              <a:rPr lang="en-US" dirty="0" smtClean="0"/>
              <a:t>Eight bits of data sent at a time.</a:t>
            </a:r>
          </a:p>
          <a:p>
            <a:endParaRPr lang="en-US" dirty="0"/>
          </a:p>
        </p:txBody>
      </p:sp>
      <p:pic>
        <p:nvPicPr>
          <p:cNvPr id="5" name="Picture 4" descr="Screen shot 2012-06-07 at 4.0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752600"/>
            <a:ext cx="4165600" cy="185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4965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</a:t>
            </a:r>
            <a:r>
              <a:rPr lang="en-US" dirty="0" smtClean="0"/>
              <a:t>Design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Altium</a:t>
            </a:r>
            <a:r>
              <a:rPr lang="en-US" dirty="0" smtClean="0"/>
              <a:t> Designer 10</a:t>
            </a:r>
          </a:p>
          <a:p>
            <a:pPr lvl="1"/>
            <a:r>
              <a:rPr lang="en-US" dirty="0" smtClean="0"/>
              <a:t>Schematic capture</a:t>
            </a:r>
          </a:p>
          <a:p>
            <a:pPr lvl="1"/>
            <a:r>
              <a:rPr lang="en-US" dirty="0" smtClean="0"/>
              <a:t>PCB layout</a:t>
            </a:r>
          </a:p>
          <a:p>
            <a:pPr lvl="1"/>
            <a:r>
              <a:rPr lang="en-US" dirty="0" smtClean="0"/>
              <a:t>3D PCB</a:t>
            </a:r>
          </a:p>
          <a:p>
            <a:pPr lvl="1"/>
            <a:r>
              <a:rPr lang="en-US" dirty="0" smtClean="0"/>
              <a:t>FPGA development</a:t>
            </a:r>
          </a:p>
          <a:p>
            <a:pPr lvl="1"/>
            <a:r>
              <a:rPr lang="en-US" dirty="0" smtClean="0"/>
              <a:t>Embedded software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CAM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59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PCB Layout</a:t>
            </a:r>
            <a:endParaRPr lang="en-US" dirty="0"/>
          </a:p>
        </p:txBody>
      </p:sp>
      <p:pic>
        <p:nvPicPr>
          <p:cNvPr id="5" name="Content Placeholder 4" descr="top_lay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373075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43400" y="1524000"/>
            <a:ext cx="3657600" cy="4495800"/>
          </a:xfrm>
        </p:spPr>
        <p:txBody>
          <a:bodyPr/>
          <a:lstStyle/>
          <a:p>
            <a:r>
              <a:rPr lang="en-US" dirty="0" smtClean="0"/>
              <a:t>Top layer: High power elements, MOSFETs, and connectors </a:t>
            </a:r>
          </a:p>
          <a:p>
            <a:r>
              <a:rPr lang="en-US" dirty="0" smtClean="0"/>
              <a:t>6 in. x 6 in.</a:t>
            </a:r>
          </a:p>
          <a:p>
            <a:r>
              <a:rPr lang="en-US" dirty="0" smtClean="0"/>
              <a:t>4 oz. Copper traces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PCB Layout (contd.)</a:t>
            </a:r>
            <a:endParaRPr lang="en-US" dirty="0"/>
          </a:p>
        </p:txBody>
      </p:sp>
      <p:pic>
        <p:nvPicPr>
          <p:cNvPr id="5" name="Content Placeholder 4" descr="top_lay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20" y="1600200"/>
            <a:ext cx="371051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67200" y="1676400"/>
            <a:ext cx="3657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Bottom Layer: Sensing circuits, filters, interface circuits</a:t>
            </a:r>
          </a:p>
          <a:p>
            <a:r>
              <a:rPr lang="en-US" dirty="0" smtClean="0"/>
              <a:t>Atmel microcontroller in middle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Subsystem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9896730"/>
              </p:ext>
            </p:extLst>
          </p:nvPr>
        </p:nvGraphicFramePr>
        <p:xfrm>
          <a:off x="457200" y="1600200"/>
          <a:ext cx="746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Analog Inputs: Current &amp; Voltage Sensors, RTC</a:t>
            </a:r>
          </a:p>
          <a:p>
            <a:r>
              <a:rPr lang="en-US" dirty="0" smtClean="0"/>
              <a:t>Digital Inputs: Wind Speed Sensor, SD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9754" y="26969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7620" y="271705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9487" y="327012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4533" y="4645959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4415" y="45997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0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err="1" smtClean="0"/>
              <a:t>InSpeed</a:t>
            </a:r>
            <a:r>
              <a:rPr lang="en-US" dirty="0" smtClean="0"/>
              <a:t> Vortex</a:t>
            </a:r>
          </a:p>
          <a:p>
            <a:pPr lvl="1"/>
            <a:r>
              <a:rPr lang="en-US" dirty="0" smtClean="0"/>
              <a:t>3-cup rotor</a:t>
            </a:r>
          </a:p>
          <a:p>
            <a:pPr lvl="1"/>
            <a:r>
              <a:rPr lang="en-US" dirty="0" smtClean="0"/>
              <a:t>Mounting bracket</a:t>
            </a:r>
          </a:p>
          <a:p>
            <a:pPr lvl="1"/>
            <a:r>
              <a:rPr lang="en-US" dirty="0"/>
              <a:t>One pulse per </a:t>
            </a:r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2.5 mph / Hz</a:t>
            </a:r>
          </a:p>
          <a:p>
            <a:pPr lvl="1"/>
            <a:r>
              <a:rPr lang="en-US" dirty="0" smtClean="0"/>
              <a:t>6” x 6” x 10”</a:t>
            </a:r>
          </a:p>
          <a:p>
            <a:pPr lvl="1"/>
            <a:r>
              <a:rPr lang="en-US" dirty="0" smtClean="0"/>
              <a:t>1.5 </a:t>
            </a:r>
            <a:r>
              <a:rPr lang="en-US" dirty="0" err="1" smtClean="0"/>
              <a:t>lbs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Users\Tim\Pictures\Temp\Vortex2_Web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608667"/>
            <a:ext cx="3648075" cy="469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9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Sensor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47800"/>
            <a:ext cx="5867400" cy="280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4648200"/>
            <a:ext cx="7620000" cy="1477963"/>
          </a:xfrm>
        </p:spPr>
        <p:txBody>
          <a:bodyPr/>
          <a:lstStyle/>
          <a:p>
            <a:r>
              <a:rPr lang="en-US" dirty="0" smtClean="0"/>
              <a:t>Capacitor &amp; pull-up resistor for </a:t>
            </a:r>
            <a:r>
              <a:rPr lang="en-US" dirty="0" err="1" smtClean="0"/>
              <a:t>debounce</a:t>
            </a:r>
            <a:endParaRPr lang="en-US" dirty="0" smtClean="0"/>
          </a:p>
          <a:p>
            <a:r>
              <a:rPr lang="en-US" dirty="0" smtClean="0"/>
              <a:t>Q defaults to high at each falling clock edge</a:t>
            </a:r>
          </a:p>
          <a:p>
            <a:r>
              <a:rPr lang="en-US" dirty="0" smtClean="0"/>
              <a:t>µC resets flip-flop after each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9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second Atmel µC will be utilized</a:t>
            </a:r>
          </a:p>
          <a:p>
            <a:pPr lvl="1"/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 err="1" smtClean="0"/>
              <a:t>bootloader</a:t>
            </a:r>
            <a:endParaRPr lang="en-US" dirty="0"/>
          </a:p>
          <a:p>
            <a:r>
              <a:rPr lang="en-US" dirty="0" smtClean="0"/>
              <a:t>Begins logging only when SD is inserted</a:t>
            </a:r>
          </a:p>
          <a:p>
            <a:r>
              <a:rPr lang="en-US" dirty="0" smtClean="0"/>
              <a:t>Will log these data in order:</a:t>
            </a:r>
          </a:p>
          <a:p>
            <a:pPr lvl="1"/>
            <a:r>
              <a:rPr lang="en-US" dirty="0" smtClean="0"/>
              <a:t>The present date (MM/DD/YY)</a:t>
            </a:r>
          </a:p>
          <a:p>
            <a:pPr lvl="1"/>
            <a:r>
              <a:rPr lang="en-US" dirty="0" smtClean="0"/>
              <a:t>The present time (HH:MM:SS)</a:t>
            </a:r>
          </a:p>
          <a:p>
            <a:pPr lvl="1"/>
            <a:r>
              <a:rPr lang="en-US" dirty="0" smtClean="0"/>
              <a:t>Wind speed (mph)</a:t>
            </a:r>
          </a:p>
          <a:p>
            <a:pPr lvl="1"/>
            <a:r>
              <a:rPr lang="en-US" dirty="0" smtClean="0"/>
              <a:t>Current from generator (A)</a:t>
            </a:r>
          </a:p>
          <a:p>
            <a:pPr lvl="1"/>
            <a:r>
              <a:rPr lang="en-US" dirty="0" smtClean="0"/>
              <a:t>Voltage in battery (V)</a:t>
            </a:r>
          </a:p>
          <a:p>
            <a:pPr lvl="1"/>
            <a:r>
              <a:rPr lang="en-US" dirty="0" smtClean="0"/>
              <a:t>Delimited by commas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70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SD/MMC Socket</a:t>
            </a:r>
          </a:p>
          <a:p>
            <a:pPr lvl="1"/>
            <a:r>
              <a:rPr lang="en-US" dirty="0" smtClean="0"/>
              <a:t>Will utilize the open-source SD library</a:t>
            </a:r>
          </a:p>
          <a:p>
            <a:pPr lvl="1"/>
            <a:r>
              <a:rPr lang="en-US" dirty="0" smtClean="0"/>
              <a:t>Formatted for FAT32</a:t>
            </a:r>
          </a:p>
          <a:p>
            <a:pPr lvl="1"/>
            <a:r>
              <a:rPr lang="en-US" dirty="0" smtClean="0"/>
              <a:t>Safe Voltage Level: 3.3 V</a:t>
            </a:r>
          </a:p>
          <a:p>
            <a:r>
              <a:rPr lang="en-US" dirty="0" smtClean="0"/>
              <a:t>MCP-1700-330</a:t>
            </a:r>
          </a:p>
          <a:p>
            <a:pPr lvl="1"/>
            <a:r>
              <a:rPr lang="en-US" dirty="0" smtClean="0"/>
              <a:t>Low-Dropout Linear Regulator</a:t>
            </a:r>
          </a:p>
          <a:p>
            <a:pPr lvl="1"/>
            <a:r>
              <a:rPr lang="en-US" dirty="0" smtClean="0"/>
              <a:t>5 V supply voltage to 3.3 V</a:t>
            </a:r>
          </a:p>
          <a:p>
            <a:pPr lvl="1"/>
            <a:r>
              <a:rPr lang="en-US" dirty="0"/>
              <a:t>Used to prevent damage to the </a:t>
            </a:r>
            <a:r>
              <a:rPr lang="en-US" dirty="0" smtClean="0"/>
              <a:t>SD</a:t>
            </a:r>
          </a:p>
          <a:p>
            <a:pPr lvl="1"/>
            <a:r>
              <a:rPr lang="en-US" dirty="0" smtClean="0"/>
              <a:t>Level Shifter used to switch between 5 and 3.3 volt power supplies</a:t>
            </a:r>
          </a:p>
        </p:txBody>
      </p:sp>
    </p:spTree>
    <p:extLst>
      <p:ext uri="{BB962C8B-B14F-4D97-AF65-F5344CB8AC3E}">
        <p14:creationId xmlns:p14="http://schemas.microsoft.com/office/powerpoint/2010/main" xmlns="" val="31499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User friendly</a:t>
            </a:r>
          </a:p>
          <a:p>
            <a:pPr lvl="1"/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Data logging</a:t>
            </a:r>
          </a:p>
          <a:p>
            <a:pPr lvl="1"/>
            <a:r>
              <a:rPr lang="en-US" dirty="0" smtClean="0"/>
              <a:t>Self sufficient</a:t>
            </a:r>
          </a:p>
          <a:p>
            <a:r>
              <a:rPr lang="en-US" dirty="0" smtClean="0"/>
              <a:t>High efficiency power generation</a:t>
            </a:r>
          </a:p>
          <a:p>
            <a:pPr lvl="1"/>
            <a:r>
              <a:rPr lang="en-US" dirty="0" smtClean="0"/>
              <a:t>MPPT</a:t>
            </a:r>
          </a:p>
          <a:p>
            <a:r>
              <a:rPr lang="en-US" dirty="0" smtClean="0"/>
              <a:t>Capable of supporting different voltage battery banks</a:t>
            </a:r>
          </a:p>
          <a:p>
            <a:pPr lvl="1"/>
            <a:r>
              <a:rPr lang="en-US" dirty="0" smtClean="0"/>
              <a:t>12 &amp; 24 Volts</a:t>
            </a:r>
          </a:p>
        </p:txBody>
      </p:sp>
    </p:spTree>
    <p:extLst>
      <p:ext uri="{BB962C8B-B14F-4D97-AF65-F5344CB8AC3E}">
        <p14:creationId xmlns:p14="http://schemas.microsoft.com/office/powerpoint/2010/main" xmlns="" val="42187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Logging Peripherals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267200" cy="4525963"/>
              </a:xfrm>
            </p:spPr>
            <p:txBody>
              <a:bodyPr/>
              <a:lstStyle/>
              <a:p>
                <a:r>
                  <a:rPr lang="en-US" dirty="0" smtClean="0"/>
                  <a:t>DS1307 Real-time Clock</a:t>
                </a:r>
              </a:p>
              <a:p>
                <a:pPr lvl="1"/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C interface to µC</a:t>
                </a:r>
              </a:p>
              <a:p>
                <a:pPr lvl="1"/>
                <a:r>
                  <a:rPr lang="en-US" dirty="0" smtClean="0"/>
                  <a:t>BCD Calendar &amp; Clock</a:t>
                </a:r>
              </a:p>
              <a:p>
                <a:pPr lvl="1"/>
                <a:r>
                  <a:rPr lang="en-US" dirty="0" smtClean="0"/>
                  <a:t>Internal backup battery</a:t>
                </a:r>
              </a:p>
              <a:p>
                <a:pPr lvl="1"/>
                <a:r>
                  <a:rPr lang="en-US" dirty="0" smtClean="0"/>
                  <a:t>Accounts for leap years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Must be interfaced with the Atmel via the correct software libraries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267200" cy="4525963"/>
              </a:xfrm>
              <a:blipFill rotWithShape="1">
                <a:blip r:embed="rId2"/>
                <a:stretch>
                  <a:fillRect l="-143" t="-1213" r="-2000"/>
                </a:stretch>
              </a:blipFill>
            </p:spPr>
            <p:txBody>
              <a:bodyPr/>
              <a:lstStyle/>
              <a:p>
                <a:r>
                  <a:rPr lang="en-US" dirty="0" smtClean="0">
                    <a:noFill/>
                  </a:rPr>
                  <a:t> </a:t>
                </a:r>
                <a:endParaRPr lang="en-US" dirty="0">
                  <a:noFill/>
                </a:endParaRP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76400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604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Interrupt-based</a:t>
            </a:r>
          </a:p>
          <a:p>
            <a:r>
              <a:rPr lang="en-US" dirty="0" smtClean="0"/>
              <a:t>Interrupt subroutine runs at 5-second intervals</a:t>
            </a:r>
          </a:p>
          <a:p>
            <a:pPr lvl="1"/>
            <a:r>
              <a:rPr lang="en-US" dirty="0" smtClean="0"/>
              <a:t>Takes readings of current and voltage</a:t>
            </a:r>
          </a:p>
          <a:p>
            <a:pPr lvl="1"/>
            <a:r>
              <a:rPr lang="en-US" dirty="0" smtClean="0"/>
              <a:t>Accumulates over a 1-minute period</a:t>
            </a:r>
            <a:endParaRPr lang="en-US" dirty="0"/>
          </a:p>
          <a:p>
            <a:r>
              <a:rPr lang="en-US" dirty="0" smtClean="0"/>
              <a:t>Wind speed pulses also counted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83824376"/>
              </p:ext>
            </p:extLst>
          </p:nvPr>
        </p:nvGraphicFramePr>
        <p:xfrm>
          <a:off x="4495800" y="1905000"/>
          <a:ext cx="3962400" cy="3889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11246"/>
                <a:gridCol w="811246"/>
                <a:gridCol w="2339908"/>
              </a:tblGrid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Variable Name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Variable Type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chipSelect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Hardware chip select for SD card reader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windSpeedIn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int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Hardware pin that reads from wind speed sensor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windSpeedOut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int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Pin that resets JK flip-flop on wind speed sensor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currentSignal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int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Pin that reads from current sensor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voltageSignal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Pin that reads from voltage sensor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gLedIn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Green LED pin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rLedIn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Red LED pin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logTimer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Counter until data logging interval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logInterval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User-specified data logging interval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pulseCount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Counts pulses from wind speed sensor for a minute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checkPin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Poll windSpeedIn to check if can clear flip-flop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iSum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Running sum of raw amperage signal readings from ADC3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vSum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Running sum of raw voltage signal readings from ADC2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gLEDStatus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boolean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Green LED on or off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rLEDStatus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boolean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Red LED on or off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dataString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string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Forms plain text output to file on SD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dateTime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string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Time stamp value from RTC chip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windSpeed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float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Sensor constant * (pulseCount / minute )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iAvg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float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Calculated average of current signal readings over a minute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vAvg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float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Calculated average of voltage signal readings over a minute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47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</a:t>
            </a:r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9" name="Content Placeholder 8" descr="SecondarySchematic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6934200" cy="483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675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812573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070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0447838"/>
              </p:ext>
            </p:extLst>
          </p:nvPr>
        </p:nvGraphicFramePr>
        <p:xfrm>
          <a:off x="457200" y="1371600"/>
          <a:ext cx="7467600" cy="519176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TLG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120*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Wires/Connectors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MOSFETs/Drivers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V/I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Misc. (Inductor,</a:t>
                      </a:r>
                      <a:r>
                        <a:rPr lang="en-US" baseline="0" dirty="0" smtClean="0"/>
                        <a:t>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3511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9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power requirements</a:t>
            </a:r>
          </a:p>
          <a:p>
            <a:r>
              <a:rPr lang="en-US" dirty="0" smtClean="0"/>
              <a:t>Difficulty of real world testing</a:t>
            </a:r>
          </a:p>
          <a:p>
            <a:r>
              <a:rPr lang="en-US" dirty="0" smtClean="0"/>
              <a:t>Heat dissipation</a:t>
            </a:r>
          </a:p>
          <a:p>
            <a:r>
              <a:rPr lang="en-US" dirty="0" smtClean="0"/>
              <a:t>Budget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5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590800"/>
            <a:ext cx="35814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6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CBQUO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14400"/>
            <a:ext cx="6858000" cy="49917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Watt System</a:t>
            </a:r>
          </a:p>
          <a:p>
            <a:r>
              <a:rPr lang="en-US" dirty="0" smtClean="0"/>
              <a:t>12 &amp; 24 Volt battery bank</a:t>
            </a:r>
          </a:p>
          <a:p>
            <a:pPr lvl="1"/>
            <a:r>
              <a:rPr lang="en-US" dirty="0" smtClean="0"/>
              <a:t>Capable of at least 400Ah</a:t>
            </a:r>
          </a:p>
          <a:p>
            <a:r>
              <a:rPr lang="en-US" dirty="0" smtClean="0"/>
              <a:t>Approximately 90% efficient</a:t>
            </a:r>
          </a:p>
          <a:p>
            <a:r>
              <a:rPr lang="en-US" dirty="0" smtClean="0"/>
              <a:t>Change in design due to availability of turbine</a:t>
            </a:r>
          </a:p>
        </p:txBody>
      </p:sp>
    </p:spTree>
    <p:extLst>
      <p:ext uri="{BB962C8B-B14F-4D97-AF65-F5344CB8AC3E}">
        <p14:creationId xmlns:p14="http://schemas.microsoft.com/office/powerpoint/2010/main" xmlns="" val="35520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9278527"/>
              </p:ext>
            </p:extLst>
          </p:nvPr>
        </p:nvGraphicFramePr>
        <p:xfrm>
          <a:off x="1905000" y="1219200"/>
          <a:ext cx="5638800" cy="5453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648200" y="20574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3276600"/>
            <a:ext cx="0" cy="457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4419600"/>
            <a:ext cx="10886" cy="43542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5562600"/>
            <a:ext cx="10886" cy="457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98369" y="2906484"/>
            <a:ext cx="718457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438400" y="3352800"/>
            <a:ext cx="1676400" cy="1524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o763699\Desktop\wind turbine 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3613"/>
            <a:ext cx="863196" cy="12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5334000" y="2906484"/>
            <a:ext cx="685800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34000" y="5181600"/>
            <a:ext cx="685800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96796" y="1676400"/>
            <a:ext cx="102003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67500" y="3276600"/>
            <a:ext cx="0" cy="1578429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471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914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Length: 3’ 6”, Width: 2’ 4”, Diameter: 11”</a:t>
            </a:r>
          </a:p>
          <a:p>
            <a:r>
              <a:rPr lang="en-US" dirty="0" smtClean="0"/>
              <a:t>Weight: 68lbs</a:t>
            </a:r>
            <a:endParaRPr lang="en-US" dirty="0"/>
          </a:p>
        </p:txBody>
      </p:sp>
      <p:pic>
        <p:nvPicPr>
          <p:cNvPr id="1028" name="Picture 4" descr="C:\Users\jo763699\Desktop\CIMG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0640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763699\Desktop\CIMG0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4970"/>
            <a:ext cx="4059936" cy="3369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TLG 500 Alternator</a:t>
            </a:r>
          </a:p>
          <a:p>
            <a:pPr lvl="1"/>
            <a:r>
              <a:rPr lang="en-US" dirty="0" smtClean="0"/>
              <a:t>Rated at 500 watts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665688"/>
              </p:ext>
            </p:extLst>
          </p:nvPr>
        </p:nvGraphicFramePr>
        <p:xfrm>
          <a:off x="533400" y="2667000"/>
          <a:ext cx="8153400" cy="38332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799690"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 MPH +/- 2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Amps into Battery Bank +/- 0.5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Battery Voltage +/- 1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 Watts</a:t>
                      </a:r>
                      <a:endParaRPr lang="en-US" dirty="0"/>
                    </a:p>
                  </a:txBody>
                  <a:tcPr/>
                </a:tc>
              </a:tr>
              <a:tr h="3243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Amp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MPH 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Amp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Amp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24.8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Amps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25.2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 Amps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26.8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402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 MPH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 Amps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27.1 Volts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623 Watts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MPH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Amps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28.2 Volts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846 Watts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 MPH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 Amps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28.5 Volts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 Watts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MPH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Amps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29.8 Volts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1490 Watts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8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Charge 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4085634"/>
              </p:ext>
            </p:extLst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467600" y="2514600"/>
            <a:ext cx="0" cy="1981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54486" y="20574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20574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65371" y="4953000"/>
            <a:ext cx="5334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63886" y="39624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63886" y="25146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29000" y="3494314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4600" y="25146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0" y="262741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PWM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429000" y="3494314"/>
            <a:ext cx="73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ON/OFF</a:t>
            </a:r>
            <a:endParaRPr lang="en-US" sz="1000" dirty="0"/>
          </a:p>
        </p:txBody>
      </p:sp>
      <p:pic>
        <p:nvPicPr>
          <p:cNvPr id="32" name="Picture 2" descr="C:\Users\jo763699\Desktop\wind turbine 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9813"/>
            <a:ext cx="863196" cy="12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993825" y="19812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3825" y="17526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93825" y="22098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72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Charge Controller Design</a:t>
            </a:r>
            <a:endParaRPr lang="en-US" dirty="0"/>
          </a:p>
        </p:txBody>
      </p:sp>
      <p:pic>
        <p:nvPicPr>
          <p:cNvPr id="1029" name="Picture 5" descr="H:\Intellaturbine\CC Schemat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467600" cy="383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52800" y="3542668"/>
            <a:ext cx="4800600" cy="21336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771268"/>
            <a:ext cx="2139043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/>
              <a:t>MCU</a:t>
            </a:r>
            <a:endParaRPr lang="en-US" sz="3500" dirty="0"/>
          </a:p>
        </p:txBody>
      </p:sp>
      <p:sp>
        <p:nvSpPr>
          <p:cNvPr id="13" name="Rectangle 12"/>
          <p:cNvSpPr/>
          <p:nvPr/>
        </p:nvSpPr>
        <p:spPr>
          <a:xfrm>
            <a:off x="6400800" y="3771268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</a:p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58744" y="3161668"/>
            <a:ext cx="0" cy="609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5720443" y="4114168"/>
            <a:ext cx="68035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917371" y="5053968"/>
            <a:ext cx="66403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446814" y="3542668"/>
            <a:ext cx="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60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1040</TotalTime>
  <Words>1108</Words>
  <Application>Microsoft Macintosh PowerPoint</Application>
  <PresentationFormat>On-screen Show (4:3)</PresentationFormat>
  <Paragraphs>367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Intellaturbine Sponsor/mentor: Shaun Dunbar</vt:lpstr>
      <vt:lpstr>Motivation</vt:lpstr>
      <vt:lpstr>Goals</vt:lpstr>
      <vt:lpstr>Specifications</vt:lpstr>
      <vt:lpstr>Design Overview</vt:lpstr>
      <vt:lpstr>Wind Turbine</vt:lpstr>
      <vt:lpstr>Wind Generator</vt:lpstr>
      <vt:lpstr>Charge Controller</vt:lpstr>
      <vt:lpstr>Charge Controller Design</vt:lpstr>
      <vt:lpstr>Charge Controller Design</vt:lpstr>
      <vt:lpstr>Maximum Power Point Tracking</vt:lpstr>
      <vt:lpstr>MPPT Flowchart</vt:lpstr>
      <vt:lpstr>MPPT Microcontroller</vt:lpstr>
      <vt:lpstr>MPPT Algorithm</vt:lpstr>
      <vt:lpstr>MOSFET Drivers</vt:lpstr>
      <vt:lpstr>Battery Bank</vt:lpstr>
      <vt:lpstr>Positional Control System</vt:lpstr>
      <vt:lpstr>Voltage Sensor</vt:lpstr>
      <vt:lpstr>Current Sensor</vt:lpstr>
      <vt:lpstr>Data Logging MCU</vt:lpstr>
      <vt:lpstr>LCD Module </vt:lpstr>
      <vt:lpstr>PCB Design Software</vt:lpstr>
      <vt:lpstr>Initial PCB Layout</vt:lpstr>
      <vt:lpstr>Initial PCB Layout (contd.)</vt:lpstr>
      <vt:lpstr>Data Logging Subsystem</vt:lpstr>
      <vt:lpstr>Wind Speed Sensor</vt:lpstr>
      <vt:lpstr>Wind Sensor Interface</vt:lpstr>
      <vt:lpstr>Data Logging Design</vt:lpstr>
      <vt:lpstr>Data Logging Peripherals</vt:lpstr>
      <vt:lpstr>Data Logging Peripherals</vt:lpstr>
      <vt:lpstr>Data Logging Routine</vt:lpstr>
      <vt:lpstr>Data Logging Circuit</vt:lpstr>
      <vt:lpstr>Work Distribution</vt:lpstr>
      <vt:lpstr>Bill of Materials</vt:lpstr>
      <vt:lpstr>Complications</vt:lpstr>
      <vt:lpstr>Questions?</vt:lpstr>
      <vt:lpstr>Slide 37</vt:lpstr>
    </vt:vector>
  </TitlesOfParts>
  <Company>University of Central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Intellaturbine</dc:title>
  <dc:creator>Joaquim Thompson</dc:creator>
  <cp:lastModifiedBy>eXPerience</cp:lastModifiedBy>
  <cp:revision>108</cp:revision>
  <dcterms:created xsi:type="dcterms:W3CDTF">2012-06-04T21:28:49Z</dcterms:created>
  <dcterms:modified xsi:type="dcterms:W3CDTF">2012-08-03T12:01:08Z</dcterms:modified>
</cp:coreProperties>
</file>